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xls" ContentType="application/vnd.ms-excel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s/slide43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4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4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ink/ink16.xml" ContentType="application/inkml+xml"/>
  <Override PartName="/ppt/notesMasters/notesMaster1.xml" ContentType="application/vnd.openxmlformats-officedocument.presentationml.notesMaster+xml"/>
  <Override PartName="/ppt/ink/ink6.xml" ContentType="application/inkml+xml"/>
  <Override PartName="/ppt/ink/ink7.xml" ContentType="application/inkml+xml"/>
  <Override PartName="/ppt/ink/ink5.xml" ContentType="application/inkml+xml"/>
  <Override PartName="/ppt/ink/ink4.xml" ContentType="application/inkml+xml"/>
  <Override PartName="/ppt/ink/ink3.xml" ContentType="application/inkml+xml"/>
  <Override PartName="/ppt/ink/ink8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9.xml" ContentType="application/inkml+xml"/>
  <Override PartName="/ppt/ink/ink2.xml" ContentType="application/inkml+xml"/>
  <Override PartName="/ppt/ink/ink1.xml" ContentType="application/inkml+xml"/>
  <Override PartName="/ppt/theme/theme2.xml" ContentType="application/vnd.openxmlformats-officedocument.theme+xml"/>
  <Override PartName="/ppt/theme/theme1.xml" ContentType="application/vnd.openxmlformats-officedocument.theme+xml"/>
  <Override PartName="/ppt/ink/ink13.xml" ContentType="application/inkml+xml"/>
  <Override PartName="/ppt/ink/ink15.xml" ContentType="application/inkml+xml"/>
  <Override PartName="/ppt/ink/ink14.xml" ContentType="application/inkml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1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57" r:id="rId2"/>
    <p:sldId id="358" r:id="rId3"/>
    <p:sldId id="326" r:id="rId4"/>
    <p:sldId id="367" r:id="rId5"/>
    <p:sldId id="368" r:id="rId6"/>
    <p:sldId id="369" r:id="rId7"/>
    <p:sldId id="370" r:id="rId8"/>
    <p:sldId id="371" r:id="rId9"/>
    <p:sldId id="372" r:id="rId10"/>
    <p:sldId id="366" r:id="rId11"/>
    <p:sldId id="360" r:id="rId12"/>
    <p:sldId id="361" r:id="rId13"/>
    <p:sldId id="362" r:id="rId14"/>
    <p:sldId id="363" r:id="rId15"/>
    <p:sldId id="364" r:id="rId16"/>
    <p:sldId id="359" r:id="rId17"/>
    <p:sldId id="365" r:id="rId18"/>
    <p:sldId id="376" r:id="rId19"/>
    <p:sldId id="379" r:id="rId20"/>
    <p:sldId id="380" r:id="rId21"/>
    <p:sldId id="381" r:id="rId22"/>
    <p:sldId id="385" r:id="rId23"/>
    <p:sldId id="386" r:id="rId24"/>
    <p:sldId id="387" r:id="rId25"/>
    <p:sldId id="388" r:id="rId26"/>
    <p:sldId id="382" r:id="rId27"/>
    <p:sldId id="383" r:id="rId28"/>
    <p:sldId id="384" r:id="rId29"/>
    <p:sldId id="373" r:id="rId30"/>
    <p:sldId id="390" r:id="rId31"/>
    <p:sldId id="391" r:id="rId32"/>
    <p:sldId id="392" r:id="rId33"/>
    <p:sldId id="393" r:id="rId34"/>
    <p:sldId id="394" r:id="rId35"/>
    <p:sldId id="395" r:id="rId36"/>
    <p:sldId id="396" r:id="rId37"/>
    <p:sldId id="397" r:id="rId38"/>
    <p:sldId id="398" r:id="rId39"/>
    <p:sldId id="399" r:id="rId40"/>
    <p:sldId id="400" r:id="rId41"/>
    <p:sldId id="401" r:id="rId42"/>
    <p:sldId id="402" r:id="rId43"/>
    <p:sldId id="403" r:id="rId44"/>
    <p:sldId id="404" r:id="rId45"/>
    <p:sldId id="405" r:id="rId46"/>
    <p:sldId id="406" r:id="rId47"/>
    <p:sldId id="407" r:id="rId48"/>
    <p:sldId id="408" r:id="rId49"/>
    <p:sldId id="389" r:id="rId50"/>
    <p:sldId id="374" r:id="rId51"/>
    <p:sldId id="34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78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customXml" Target="../customXml/item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22T04:45:56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23540 6325,'-50'-74,"50"99,0-1,0 26,0 0,0 24,0 0,-25 1,0-1,1-24,24 24,-25-24,25 0,0-26,0 1</inkml:trace>
  <inkml:trace contextRef="#ctx0" brushRef="#br0" timeOffset="246.8985">23912 6276,'-25'-50,"50"100,-75-100,25 100,25-1,0 50,0-24,0-1,0 1,0-1,25-24,-25 24,25-24,-25-25,0-1,0 1</inkml:trace>
  <inkml:trace contextRef="#ctx0" brushRef="#br0" timeOffset="422.8149">23664 6648,'-50'-25,"50"0,-25 25,25-25,50 25,-1 0,26 0</inkml:trace>
  <inkml:trace contextRef="#ctx0" brushRef="#br0" timeOffset="637.4339">24234 6524,'0'0,"0"-25,-25 25,25 25,25 24,-25-24,25 25,-25-26,0 26,0-25,0 0,0 24,-25-49</inkml:trace>
  <inkml:trace contextRef="#ctx0" brushRef="#br0" timeOffset="789.7513">24259 6300,'-50'-74,"100"148,-124-173,74 74</inkml:trace>
  <inkml:trace contextRef="#ctx0" brushRef="#br0" timeOffset="1456.0302">24532 6598,'25'0,"-1"0,1 0,25-25,-25 25,-1-25,-24 1,0-1,0 0,0 0,-49 25,24 0,-25 0,1 25,-1 0,25 24,1 1,24 0,0-1,0 1,0-25,24-1,26 1,-25-25,24 0,1 0,0-25,-1-24,-24-1,0 1,0-1,-1 0,-24 26,0-1,25 25,0 0,0 0,25 25,-26-1,1 1,25 0,-25 0,-25 0,24-1,-24 26,25-50,-25 25,25-25,-25-25,0 0,0-24,25 24,-25-25,25 1,-1 24,-24-25,25 25,0 25,0-24,24 24,-24 24,25 1</inkml:trace>
  <inkml:trace contextRef="#ctx0" brushRef="#br0" timeOffset="2358.0865">25648 6548,'0'-24,"0"-1,-25 25,0 0,1-25,-1 25,0 25,-25 0,26-1,24 1,-25 0,25 25,0-26,0 1,25 0,-1-25,1 0,25 0,-1-25,-24 0,0-24,-25 24,0 0,0 0,0 1,0-1,0 50,25-1,-25 26,25-25,-25 0,24-25,1 24,0-24,0-24,0-1,-25 0,0-25,24 26,-24-1,25 25,0 0,0 0,0 25,0-1,-1-24,1 25,-25 0,25 0,0 0,-25-1,25-24,-25 25,24-25,-24-25,0 1,25-26,-25 25,0 0,25 1,0-26,-25 25,25 25,-1-25,1 25,-25 25,0 0,25 0,-25 0,0-1,0 1,0 0,0 0,0 0,0-1,25-24,-25 25,25-25,-1 0,1 0,-25-25,25 1,0-26,-25 25,25-24,-1-1,-24 0,25 1,-25 24,0 0,0 0,0 1</inkml:trace>
  <inkml:trace contextRef="#ctx0" brushRef="#br0" timeOffset="3479.0526">26839 6623,'-25'-25,"50"25,-1 0,1-25,0 25,0 0,0 0,-25-25,24 25,1 0,0 0,0 0,0 0,0 0,-1 0,1 0,0 0,0 0,0 0,-25 25,24-25,-24 25,25 0,-25 0,25-1,-25 1,0 25,0-25,25-1,-25 1,25 25,-25-25,0 24,0-24,0 0,24 0,-24 0,25-25,-25 24,25-24,0 0,0 0,-1 0,1 0,0 0,-25-24,25 24,-25-25</inkml:trace>
  <inkml:trace contextRef="#ctx0" brushRef="#br0" timeOffset="3995.7627">27707 6796,'0'0,"0"25,0 0,0 0,0 0,0 0,0-1,0 1,0 0,0 0,0 0,0-1,25-24,-1 0,-24 25,-24-25,-1 25,0-25,0 25,-24-25,-1 25,25-1,-24-24,-1 25,0-25,26 25</inkml:trace>
  <inkml:trace contextRef="#ctx0" brushRef="#br0" timeOffset="6508.9331">28426 7169,'-25'-25,"1"25,-1 0,0 0,0 0,25 25,-25-1,1 1,24 25,0-25,0 24,0 1,0-25,24 24,26-24,-25 0,24 0,1-25,0 0,-1 0,26 0,-26 0,1-50,24 0,-24 1,-1-26,1 1,-25 0,49-150,-74 150,0 24,0-24,0 24,-25 1,25 24,0 0,0 0,-24 25,24 25,-25 25,25-1,0 1,0-1,-25 26,25-1,0 1,0 49,0-50,0-24,0 24,0-24,0-25,0 24,25-49,0 25,24-25,1 0,-25-25,0 0,24-24,-24-1,0 1,0 24,-1-25,-24 25,0 1,0-1,-24 25,24 25,-25-1,25 26,0-25,0 24,0-24,0 25,0-25,25-1,-1 1,26-25,-25 0,0-25,-1 1,1-26,0 0,0 1,-25-1,0 25,25-24,-25 24,0 0,0 50,0 0,-25 0,25 24,-25 26,25-51,0 1,0 0,0 0,25-25,-25 25,25-25,24 0,1-25,-1 0,1 0,0 0,-26-24,1-1,-25 1,0-1,-25 25,1 25,-1 0,0 0,25 25,0 0,0 0,0-1,25 26,24 0,-49-26,50 1,-25 0,0 0,-1 0,1-1,-25 1,0 0,0 0,0 0,0-1,-25-24,1 0,48-24,1-1,0 25,49-99,-49 49,25 0,-25 1,24-75,-24 49,0 1,0 24,0-24,-25 49,0-25,0 26,0-1,0 50,0-1,-25 51,0-25,25 24,0 25,-25-24,25 24,0-25,0 1,25-1,0-24,0-1,24-24,-24-25,25 0,-1-25,1-24,-25-1,24-24,-24 24,-25 0,0 1,0 24,-25 0,0 25,1 25,24 0,0 0,0 24,0-24,0 25,24-26,1 1,25 0,-25 0,-1-25,1 0,0-25,0 0,24 0,1 1,0-51,-26 50,-24 1,25 24,-25 24,0 1,0 0,0 25,0-26,0 1,0 0,0 0,0 0,25-25,0 0,0 0,24-50,1 25,-25-24,24-1,1-24,-25 24,0 0,-1 26,-24-1,0 0,-24 50,-1 0,25-1,-25 26,25-25,0 0,0-1,25 1,0 25,49-25,-49-1,-25 1,25-25,-25 25,0 0,-25-25,0 0,-25 0,26 25,-26-25,0 0</inkml:trace>
  <inkml:trace contextRef="#ctx0" brushRef="#br0" timeOffset="6743.8213">30237 7045,'0'0,"-50"-25,75 25,25 0,49 0,-25 0,50 0,-24 25,-26-25,25 0</inkml:trace>
  <inkml:trace contextRef="#ctx0" brushRef="#br0" timeOffset="8039.8794">29716 7640,'-25'-50,"50"100,-50-125,25 100,0 0,0 0,0 0,0 24,0 1,0-1,0-24,0 25,0 99,0-75,-25-24,25-1,-24 1,24 24,-25-49,25 25,0-25,0-1,-25-24,25-24,0-1</inkml:trace>
  <inkml:trace contextRef="#ctx0" brushRef="#br0" timeOffset="8480.184">29443 8161,'0'-25,"0"50,0 0,25 24,-25-24,0 25,0-26,0 26,0-25,0 0,0-1,0 1,0 0,0 25,0-26,0 1,25 0,-25 0,25-25,-1 25,1-25,0 0,0 0,24 0,-24 0,25-25,-25 0,24 0,1-24,-25 24,24 0,-49 0</inkml:trace>
  <inkml:trace contextRef="#ctx0" brushRef="#br0" timeOffset="9568.2031">28749 9153,'0'-25,"-25"25,0 0,-25 0,1 25,-1 0,1 0,-1 24,0 1,26-1,24-24,0 50,0-26,24-24,26 25,0-1,24-24,-24 0,24-25,0 0,-24 0,0 0</inkml:trace>
  <inkml:trace contextRef="#ctx0" brushRef="#br0" timeOffset="10047.4293">29096 9029,'0'0,"0"-25,-25 0,25 50,0 0,0 25,0-1,0 26,0-1,0-24,0 24,0 0,0-24,0 0,0-1,0-24,0 0,0 0,25-25,0-25,0 0,-1 0,-24-24,50 24,-50 0,50 0,-26 0,1 25,0 0,-25-24,25 48,-25 1,0 50,0-51,25 1,-25 25,0-25,0-1,24-24</inkml:trace>
  <inkml:trace contextRef="#ctx0" brushRef="#br0" timeOffset="10356.066">29691 9575,'0'-75,"0"150,0-175,-25 100,1-24,-1 48,0 1,0 0,25 0,-25 24,25-24,0 25,0-1,25-24,0 0,0-25,0 0,24 0,-24 0,0-25,24 0,-49-24,25 24,-25 0,0 0,0 1,-25-1,1 25,24-25</inkml:trace>
  <inkml:trace contextRef="#ctx0" brushRef="#br0" timeOffset="10702.0837">30038 9525,'0'-25,"0"50,0-75,-24 50,24-24,-25 24,0 24,0 1,0 0,1 0,-1 0,25-1,-25 26,25-25,0 0,0-1,25 1,0-25,-1 0,26 0,-25-25,0 1,-1-1,1 0,-25-25,25 1,-25 24,0 0,0 0,-25 25,0-24</inkml:trace>
  <inkml:trace contextRef="#ctx0" brushRef="#br0" timeOffset="11338.8867">30187 9475,'0'-24,"0"48,0-73,0 74,-25-1,25 1,0 25,0-25,0-1,25 1,25-25,0 25,-26-25,26 25,-25-25,0 25,-1-1,-48-24,-1 25,0-25,0 0,-24 0,24 0,0 0,50-25,-25 1,25 24,24 0,-24-25,25 25,-1-25,-24 25,25-25,-1 25,1-49,-25 49,-25-25,24 0,-24 0,0 0,0 1,-24 24,-1 0,0 0,0 0,0 0,1 0,24 24,0 26,0-25,0 24,24-24,1 25,50-25,-26-1,-24-24,25 0,-26 25,1-25</inkml:trace>
  <inkml:trace contextRef="#ctx0" brushRef="#br0" timeOffset="12438.7786">29394 10071,'0'-50,"-25"50,25 25,0 0,0 24,0 1,0 0,0 74,0-50,0-24,0-26,0 26,0-25,25-25,-25 25,-25-25,25-25,0 0,25 0,-25 0,24 1,-24-26,25 25,0 0,0 25,0-24,-1 24,1 0,0 0,0 0,0 24,-25 1,24 0,1-25,-25 25,0 0,0-1,-25 1,-24-25,24 25,-25-25,1 0,24 0,0 0</inkml:trace>
  <inkml:trace contextRef="#ctx0" brushRef="#br0" timeOffset="13271.83">29766 10344,'0'0,"24"-25,1 50,-25-1,25 1,0 0,0-25,-1 25,1-25,0 0,0-25,0 0,-25 0,24 1,-24-1,0 0,-24 25,-26 0,25 0,0 0,1 0,-1 0,0 25,0 0,25 24,0-24,0 0,0 0,0-1,0 1,25 0,0-25,24 25,1-25,0 0,-1 0,1 0,-1-50,1 25,0 1,-25-51,-1 26,1-1,0 0,-25 26,0-26,0 25,0 0,-25 1,25 48,0 1,-25 25,25-25,0-1,0 26,-24-25,24 24,0-24,-25 0,25 0,0 0,25-25,-1 24,1-24,0 0,25 0,-1 0,-24 0,0 0,0 0,-1 0,-24 25,-24 0,-1 0,0-25,0 0,0 25,1-25,-1 0,0 0,0 0</inkml:trace>
  <inkml:trace contextRef="#ctx0" brushRef="#br0" timeOffset="13571.97">30634 10319,'0'0,"49"-99,-24 49,0 0,-25 26,0-1,25 25,-25 49,-25-24,25 50,0-26,-25 1,25-1,0-24,0 74,0-74,0 0,0 0,25-25,-25 25,25-25</inkml:trace>
  <inkml:trace contextRef="#ctx0" brushRef="#br0" timeOffset="13714.9863">30783 10468,'-25'-25,"0"0,0 25,25-25,25 25,25 0,-1 0</inkml:trace>
  <inkml:trace contextRef="#ctx0" brushRef="#br0" timeOffset="13912.8798">31080 10368,'0'-24,"0"-1,25 25,-25 25,0 49,0-49,0 0,0-1,-25 1,25 0,-25-25</inkml:trace>
  <inkml:trace contextRef="#ctx0" brushRef="#br0" timeOffset="14067.7732">31080 10120,'0'0,"-25"-74,25 49,25 75</inkml:trace>
  <inkml:trace contextRef="#ctx0" brushRef="#br0" timeOffset="14968.8807">31279 10344,'0'24,"0"1,0 0,0 0,0 0,0-1,0 1,0 0,25-50,-25 0,49-74,-24 50,0 24,-25 0,25 25,-25-25,24 25,1 0,-25 25,25 0,-25 0,0-1,0 1,0 0,0 25,0-26,25-24,0 0,-1-24,1-1,-25 0,25-25,25 26,-26-26,1-24,0 24,0-24,-25-1,0 25,0 1,0 24,0 0,0 0,-25 1,25 48,0 1,0 0,0 25,0-26,0 26,0 0,0-25,-25 24,25-24,0 25,0-1,0-24,-25 0,25 0,0-1,0 1,0 0,0 0,25-25,0 0,0 0,0 0,-1 0,-24-25,25 0,0 0,-25 1</inkml:trace>
  <inkml:trace contextRef="#ctx0" brushRef="#br0" timeOffset="15471.2063">31750 10220,'0'0,"0"-25,-25 25,0 0,50 0,-25 25,25-25,-25-25,0 50,0-1,0 1,0 0,0 0,0 0,0-1,-25 1,25 0,0 0,0 0,0-1</inkml:trace>
  <inkml:trace contextRef="#ctx0" brushRef="#br0" timeOffset="15668.4164">31725 9699,'-49'-75,"98"150,-98-175,49 125,24 0,1 25</inkml:trace>
  <inkml:trace contextRef="#ctx0" brushRef="#br0" timeOffset="16192.1969">32072 9872,'0'-25,"0"50,-24 25,24-1,-25 26,25-1,-25 1,25-26,0 26,0-26,0-24,0 25,0-25,0-1,25-48,-25-1,25 0,-25-25,0 26,0-1,0 0,0 0,24 25,1 0,0 0,0 0,0 0,-1 0,1 0,0 25,-25 0,0 0,0-1,0 1,0 25,0-25,-25-25,25 24,-25-24</inkml:trace>
  <inkml:trace contextRef="#ctx0" brushRef="#br0" timeOffset="16331.6004">32345 10096,'0'0,"-24"-75,48 75</inkml:trace>
  <inkml:trace contextRef="#ctx0" brushRef="#br0" timeOffset="16820.2547">32519 10145,'0'25,"-25"0,25 0,-25-25,25 24,0 1,0 0,0 0,0 0,25-25,25-25,-25 0,-1 0,1-24,0 24,-25 0,25 25,0 25,-1-25,-24 25,0-1,25-24,0 0,0-24,-25-1,25-25,-1 1,26-1,-25-25,0 26,-25 24,0 0,0 50,0 25,0-1,-25 26,0-1,0 1,0-1,-24 0,24-24,0 0</inkml:trace>
  <inkml:trace contextRef="#ctx0" brushRef="#br0" timeOffset="18359.9057">30411 11063,'0'0,"-124"-75,74 51,25 24,0 49,25-24,0 49,25-24,25 0,-1-1,1 1,0-25,-1 0,1-25,24 0,-24 0,-1-25,1 0,-25-25,24 26,-24-26,-25 25,0 0,0 0,0 1,-49-1,24 25,-25 0,25 25,25-1,-24 26,24-25,0 25,24-1,1-24,0 0,0 0,24-25,-24 0,25 0,24 0,-24 0,-25-25,24-25,-24 25,0 1,-25-1,-25 25,0 25,25-1,0 1,0 0,0 0,0 0,0-1,25-24,0-24,0-1,-1-25,1 25,0 25,-25 50,25-25,-25 0,0-1,25-24,-25-24,49-26,-24 0,0 1,0-1,0 0,-1-24,1 24,-25 1,0 24,-25 75,25-1,0 1,0-1,0 1,0 0,-24-25,24-1,0 1,0 0,0 0,24-25,-24-25,50-25,-50 26,0-26,25 50,-25-25,25 25,-25-25,24 25,-24 25,25 0,-25 0,25 0,-25-1,0 1,0 0,0 0,0 0,25-25,0-25,-1 0,1 0,0 0,25-24,-26 24,1 25,-25-25,25 25,-25-25,-25 25,0 0,-24 25,24 0,0 0,25 0,0-1,0 1,25-25,25 0,-1 0,-24-25,0 1,-25-1,0 0,0 0,0 0,0 0</inkml:trace>
  <inkml:trace contextRef="#ctx0" brushRef="#br0" timeOffset="18515.7565">31899 11112,'0'25,"0"0,25 0,-1 0,-24 0,0-1,0 1,0 0,0 0</inkml:trace>
  <inkml:trace contextRef="#ctx0" brushRef="#br0" timeOffset="18668.0217">31948 10914,'-24'-50,"48"100,1-75</inkml:trace>
  <inkml:trace contextRef="#ctx0" brushRef="#br0" timeOffset="19348.0968">32147 11137,'0'0,"25"0,-25-25,-25 25,0 25,0 0,25 25,0-25,-25-1,25 1,0 0,25 0,0-25,0 0,0 0,-1 0,26-25,-25-25,0 1,24-1,-24-24,0-1,0 1,0-25,-25 49,0 0,0 1,-25 49,0 0,25 25,-25-1,25 26,0 24,0 1,0-26,0 26,0-26,0-24,25 0,-25 0,0 0,25-25,0 0,24 0,-24-25,25 0,-1 0,-24-24,25-1,-50 25,24-24,-24 24,0 50,0 24,0-24,0 25,25-26,-25 26,25-25,0 0,-25 24,25-24,-25 0,0 25,0-26,0 1,-25 0,-25-25,1 0,-1 0,0 0,-24-25</inkml:trace>
  <inkml:trace contextRef="#ctx0" brushRef="#br0" timeOffset="21644.9825">30584 11683,'-49'0,"98"0,-123 0,49 0,0 0,0-25,1 25,-26 0,25 0,-24 0,24-25,-25 25,0-24,-24 24,0-25,-1 25,1 0,24-25,1 25,-26-25,1 0,24 1,-24-1,24-25,25 25,-24 1,-1-1,-24-25,24 25,1 1,-1-26,0 25,1-25,24 26,-25-1,1-25,24 25,0-24,0 24,0 0,1 0,-1-24,0 24,25-25,-25 1,0-1,1 1,24-26,-25 26,25-26,-25 26,25-26,0 1,0-1,0 1,0-1,25 1,0 24,-25-24,24 24,1-24,0 24,0-24,0 0,24 24,-24-24,0 24,0 0,-1 26,1-1,0 0,0 0,0 0,-1 1,1-1,0 0,0 0,25 0,-26 0,26-24,-25 24,24 25,-24-25,25 0,-1 25,1-24,0-1,24 25,-24-25,24 0,-24 0,24 25,0-24,1-1,-26 25,1 0,24 0,1 0,-1 0,26 25,-1-25,-25 24,25-24,-49 0,24 0,1 25,-26-25,26 0,-26 25,26-25,-1 25,-24-25,24 25,-24-25,0 0,24 24,-24-24,-1 25,1-25,-1 25,1 0,0-25,24 25,-24-1,-1 1,1 0,-1 0,26 0,-26 0,26-1,-25 1,-1 0,1 0,-25 0,24-1,-24 1,0 0,24 25,-24-26,25 1,-25 0,-1 25,1-1,25-24,-25 25,-1-1,1 1,0 24,25-24,-26-1,-24 1,25 0,0 24,-25-49,25 25,-25-1,0 1,-25-1,25 1,-25 0,0-1,25 1,-24-1,-1 1,25 0,-25-1,25 1,-25-25,0 24,25 1,-24-25,-1 24,0-24,0 0,0 0,1 24,-1-24,0 0,0 24,0-24,-24 25,24-25,0 0,0 24,1-24,-1 0,0 0,0-1,-24 1,-1 0,0 25,1-26,-1 26,-24-25,49 0,-25-1,1-24,-1 25,0-25,26 25,-26 0,0 0,1-1,-1-24,1 25,-1 0,0-25,1 0,-26 25,26-25,-1 0,0 0,1 0,-1 0,-24 0,-1 0,1 0,0-25,-1 0,1 0,-1 25,1-24,24-1,-24 0,24 0,1 0,-1 1,-24-26,24 25,0 0,-24 1,49-1,-24-25,24 25,25-24,0 24</inkml:trace>
  <inkml:trace contextRef="#ctx0" brushRef="#br0" timeOffset="24320.2586">28649 10220,'0'-25</inkml:trace>
  <inkml:trace contextRef="#ctx0" brushRef="#br0" timeOffset="25871.8286">24259 6945,'25'0,"24"0,26 0,-1 0,1 0,24 0,0 0,25 0,25 0,0 25,74-25,-25 25,26 0,-51 0,-24-1,-50-24,-49 0,0 25,-26-25,1 0,0 0,-50 0,0-25,1 25,-26 0,0 0,-24 0</inkml:trace>
  <inkml:trace contextRef="#ctx0" brushRef="#br0" timeOffset="26525.9077">24333 7119,'0'0,"-24"0,48 0,1 0,0 0,0 0,24 0,26 0,-26 0,51 0,-1 25,25-25,0 25,50-25,222 24,-197 1,-50 0,0-25,-75 0,25 25,-74-25,-50 0,0 25,1-25,-1 0</inkml:trace>
  <inkml:trace contextRef="#ctx0" brushRef="#br0" timeOffset="32337.5889">28575 12105,'0'-50,"0"100,0-125,0 50,0 50,25 0,-25 25,0-26,0 26,0 0,0 24,-25-24,25 24,-25-24,25-1,0 1,-25-25,25 0,0-1,-24-24,24 25</inkml:trace>
  <inkml:trace contextRef="#ctx0" brushRef="#br0" timeOffset="32757.9087">28922 12229,'0'0,"25"-25,-25 50,-25 24,0 1,1-25,-1 0,0 24,0-24,0-25,1 0,-1 0,0 0,0 0,0 0,1 0,24-25,-25 25,25-25,25 25,-1 0,-24 25,25 0,0 25,-25-26,25 26,0-25,-1 0,-24-1,25 1,0-25</inkml:trace>
  <inkml:trace contextRef="#ctx0" brushRef="#br0" timeOffset="33131.9016">29021 12576,'-24'0,"48"0,1 0,0 0,0 0,25 0,-26 0,1 0,0 0</inkml:trace>
  <inkml:trace contextRef="#ctx0" brushRef="#br0" timeOffset="33399.7129">29418 12353,'0'-50,"-24"50,24 50,0-25,0 24,0 1,0-1,0-24,0 25,0-25,-25-1,0 1</inkml:trace>
  <inkml:trace contextRef="#ctx0" brushRef="#br0" timeOffset="34069.0016">29344 12576,'0'-124,"0"248,25-273,-25 124,0 1,0-1,0 0,25 25,-25 25,0 24,0-24,0 25,24-25,-24-1,25 26,0-25,-25 0,25-25,0-25,-1 0,1 0,-25-24,25-1,-25 0,25-24,-25 49,25-24,-25 24,0 0,0 50,0 0,0-1,0 26,0 0,0-26,0 26,0 0,24-1,1-24,0 0,0 0,24-1,-24-24,0 0,25 0,-26 0,1-24,0-1,0-25,0 25,-25-24,0 24,0 0,0 0,0 1,-25 24,0 0,0 24,25 1,-25 25,1-25,24-1,0 26,0-25,0 0,0-1,24 1,1-25,25 0,-25 25,24-25,1 0</inkml:trace>
  <inkml:trace contextRef="#ctx0" brushRef="#br0" timeOffset="35239.5778">30485 12502,'0'0,"-25"-75,0 50,1 25,-1-24,-25 24,25 0,1 0,-1 49,0-24,0 25,25-26,0 26,0-25,0 0,25-1,0-24,0 0,-1 0,26 0,-25 0,0-24,24-1,-24-25,-25 1,25-1,-25 25,0-24,-25 24,0 25,0 25,25-1,-24 1,24 25,0-25,0-1,24 1,1 25,0-25,0-25,24 24,-24-24,0 0,0 0,24 0,-24-24,0-1,0 0,0-25,-25 1,0 24,0-25,0 26,0 48,0 1,0 25,0-25,0-1,0 26,0-25,0 0,0-1,0 1,24-25,1-25,0 1,-25-1,25-25,0 25,-25-24,24-1,-24 25,25 1,-25-1,25 25,-25 25,25-1,-25 1,0 25,0-25,0-1,0 1,0 0,25-25,-25 25,24-25,26 0,-25-25,0 25,24-50,1 26,-25-1,0-25,-1 25,-24 1,0-1,0 0,-24 0,-1 25,25-25,-25 25,25 25,0 0,0 0,0 0,0-1,25 1,0 0,-1 0,1 0,25-25,-25 24,24 1,-24-25,0 25,-25 0,0 0,0-1,-25-24,0 0,0 0,-24 0</inkml:trace>
  <inkml:trace contextRef="#ctx0" brushRef="#br0" timeOffset="36221.9825">29691 12774,'-74'0,"49"-24,0 24,25-25,-25 25,50 0,74 0,1 0,48 25,26-25,0 24,24 1,1-25,-26 25,-49 0,-25 0,-49-1,-25-24</inkml:trace>
  <inkml:trace contextRef="#ctx0" brushRef="#br0" timeOffset="36410.0823">29865 12948,'-75'-50,"150"100,-174-100,99 26,49 24,1 0,74 0,0-25,0 25,0 0,-25 0</inkml:trace>
  <inkml:trace contextRef="#ctx0" brushRef="#br0" timeOffset="36800.1723">30832 11534,'0'0,"0"-49,0 24,0 50,0-1,0 1,-25 0,1 25,-1 24,25-24,-25 24,0 0,25-24,-25 0,25-1,0 1,0-1,0-24</inkml:trace>
  <inkml:trace contextRef="#ctx0" brushRef="#br0" timeOffset="37138.0423">30485 11757,'-25'-49,"0"24,1 25,24 25,0 0,24 24,1 26,-25-26,25 26,-25-1,25-24,-25 24,0-24,0-25,0 24,0-24,25-25,-1 0,26 0,24-25,1-24,24-1</inkml:trace>
  <inkml:trace contextRef="#ctx0" brushRef="#br0" timeOffset="38361.1356">29220 12601,'0'-50,"0"25,25 25,-25 25,0 0,-25 0,0 24,25-24,0 0,-25 25,25-1,-24 1,24-25,0-1,-25 1,25 0,0 0</inkml:trace>
  <inkml:trace contextRef="#ctx0" brushRef="#br0" timeOffset="38696.142">28947 12849,'-25'-25,"0"25,25 25,0 0,0 24,25 1,-25-25,0 24,0-24,0 0,0 0,0-1,25-24,0 0,0 0,24 0,-24 0,25 0,-1-24,-24 24</inkml:trace>
  <inkml:trace contextRef="#ctx0" brushRef="#br0" timeOffset="39689.4665">29518 13171,'0'-25,"0"1,-25-1,0 25,0 0,-24 0,24-25,-25 25,1 0,-1-25,0 25,1 0,-1 0,0 0,1 0,-26 0,51 0,-26 25,25-25,-24 0,24 0,0 25,-25 0,50-1,-24-24,-1 25,0 0,25 0,0 0,0 0,25-1,-25 1,25 0,-1-25,26 25,-25-25,0 25,24-25,1 24,24-24,-24 25,-1-25,1 25,0-25,-25 25,-1-25,26 0,-25 0,0 0,24 0,-24 0,25 0,-1 0,26 0,-26-25,-24 25,25-25,-1 0,-49 1,25-1,-25 0,0-25,0 1,-25 24,0 0,-49 0,0 0,49 1,-25 24,-24 0,49 0,-25 0</inkml:trace>
  <inkml:trace contextRef="#ctx0" brushRef="#br0" timeOffset="44959.085">21580 6747,'0'0,"-25"0,0 0,25-25,0 0,25 25,0-25,0 25,24-24,-24 24,25-25,0 25,-1-25,1 25,-25 0,24 0,-24 0,25 0,-26 0,26 25,0-25,-26 25,26-1,0 1,-26 0,26 25,-25-26,0 26,-1-25,1 25,-25-1,0 1,0-1,0 1,0 24,0 1,0-1,-25 1,25-1,0 0,0 1,0-1,25-24,0-1,0 1,0 0,-1-26,1-24,25 0,-1 0,1 0,0 0,-1 0,26-24,-26-1,-24 0,0 0,0 0</inkml:trace>
  <inkml:trace contextRef="#ctx0" brushRef="#br0" timeOffset="45360.2351">22969 7342,'-49'-25,"24"25,0 0,25 25,0 25,25-1,0-24,-1 25,1-25,25-1,-25 26,24-25,1 0,-1-1,-24 1,25 0,-25 0,-1 0,1-1,-25 1,0 0,-25 0,-24 0,-1 24,-24-24,-1 25,1-1,0 1</inkml:trace>
  <inkml:trace contextRef="#ctx0" brushRef="#br0" timeOffset="49099.5456">25474 7119,'-24'0,"-26"25,0 0,26 24,-26-24,0 25,1-1,-1 26,1-26,-26 26,26-26,-1 26,0-1,1-24,-1 24,0 0,1 1,-1 24,1-24,-26 24,1-25,24 25,-24-24,-25-1,24 1,-24 24,0-25,-1 25,1-24,0-1,25 26,-1-26,-24 25,25-24,-26 24,1-25,0 25,-25 1,25-1,-1 0,1-24,25-1,24-24,1-1,24-24,25 0,0-50,25 0,24 25</inkml:trace>
  <inkml:trace contextRef="#ctx0" brushRef="#br0" timeOffset="51046.1329">28972 12477,'-25'0,"0"0,25-25,-25 25,1-25,-1 25,-25-25,25 25,1-24,-1 24,-25-25,25 25,-24-25,24 25,-25-25,1 0,-1 25,1-24,-1-1,0 25,-24-25,0 0,-1 0,1 0,-1 1,1 24,-1-25,1 0,0 0,-1 0,1 1,24-1,1 0,-1 25,-24-25,24 0,0 25,1-24,24-1,-50 0,26 0,-26 0,26-24,-26 24,26 0,-26 0,26 1,-26-1,26 0,-1-25,-24 26,24-1,1 0,-26 0,26 0,-26 1,26-1,-26 0,25 0,-24 0,0 1,-1-1,1 0,-1 0,-24 0,25 0,24 1,-24-1,24 0,-24 0,24 25,-24-25,24 1,0-1,1 0,-1 0,1 0,-1 25,25-24,-24-1,-1 0,0 25,1-25,-1 0,1 1,-1 24,25-25,0 25,-24-25,24 25,0-25,-24 25,24-25,0 25,0 0,-24-24,24 24,0 0,0 0,0-25,0 25,1 0,-1 0,0-25,0 25,0 0,1 0,-1 0,-25-25,25 25,1 0,-26 0,0 0,1-25,24 25,-25 0,26-24,-1 24,0 0,0 0,0 0,25-25,-24 25,-1 0,0-25,-25 25,26 0,-1-25,0 25,25-25,-25 25,0 0</inkml:trace>
  <inkml:trace contextRef="#ctx0" brushRef="#br0" timeOffset="54075.9366">20637 10244,'0'-24,"0"-1,0 0,0 0,0 50,25 0,-25 24,25 26,-25-1,25 1,-25 24,0-25,0 1,25-26,-25 1,0-25,0-1,0 1,0 0</inkml:trace>
  <inkml:trace contextRef="#ctx0" brushRef="#br0" timeOffset="54342.9467">21158 10170,'-24'-50,"-1"26,25 48,0 26,0 24,25 1,-1-1,1 1,-25-1,25-24,-25-1,0 1,0-25,0-1,-25 1</inkml:trace>
  <inkml:trace contextRef="#ctx0" brushRef="#br0" timeOffset="54542.8415">20687 10641,'0'0,"-50"-25,50 1,0-1,25 25,25 0,49-25,-24 25,-1 0</inkml:trace>
  <inkml:trace contextRef="#ctx0" brushRef="#br0" timeOffset="55028.113">21282 10492,'-24'0,"24"-24,24 48,1 1,0 0,0 0,0-25,-1 0,1 0,-25-25,0 0,0 0,0 1,0-1,-25 25,25-25,0 50,25 0,0 24,0 1,0-1,24 26,-24-26,-25 1,25-25,-25 24,0-24,0 0,-25-25,0 25,0-25,1 0,-26 25,0-25,26 0,-1 0</inkml:trace>
  <inkml:trace contextRef="#ctx0" brushRef="#br0" timeOffset="55944.7821">21605 10170,'-25'-50,"25"26,-25 24,50 24,0 26,0 24,-1 1,1-1,0 1,0-1,-25-24,0-1,25-24,-25 0,0 0,0-50,0 0,0 0,0-24,0 24,0 0,0 0,25 25,-1-25,1 25,0 0,0 0,0 25,-1-25,-24 25,25 0,-25 0,0-1,0 1,0 0,0 0,0 0,-25-25,25 24,0-48,0-1,0 0,0 0,25-24,-25 24,25 25,0-25,0 25,-1 0,26 0,-25 0,0 0,-25 25,24-25,-24 25,0-1,25-48,-25-1,0-25,0 25,0 1,25-1,-25 0,25 0,0 25,-1 25,1 0,0 0,-25-1,0 1,0 0,0 0,0 0</inkml:trace>
  <inkml:trace contextRef="#ctx0" brushRef="#br0" timeOffset="56092.1819">22299 10244,'0'0,"-74"-99,49 50,0 24,75 50</inkml:trace>
  <inkml:trace contextRef="#ctx0" brushRef="#br0" timeOffset="56535.9359">22721 10368,'-25'-24,"25"-1,-25 25,1 25,-1-1,0 26,25 0,0-1,0-24,25 0,-25 0,25-25,-1 0,1 0,0 0,0-50,-25 25,25-49,-25-1,0 1,-25-25,0 0,-25-26,1 26,24 25,-25-1,26 51,24-1,0 50,0 24,24 26,26 24,0 25,-1 0,-24-25,0 0,0 1,0-26,-25 0,0-24,0 24</inkml:trace>
  <inkml:trace contextRef="#ctx0" brushRef="#br0" timeOffset="56888.0618">21555 11559,'0'0,"-99"-124,49 74,26 26,-1 24,25 24,0 1,-25 50,25-26,0 26,0-26,25 1,0-25,24 24,1-49,-1 25,26-25,-26 0</inkml:trace>
  <inkml:trace contextRef="#ctx0" brushRef="#br0" timeOffset="59031.8831">21878 11782,'-50'0,"25"-25,1 25,48 0,1 0,0 0,0 0,0-24,-1-1,-24-25,25 1,0-51,-25 26,0-25,0 0,0 24,0 1,-25 24,0 0,1 26,24-1,-25 25,25 49,0 1,0 24,25 26,-25-1,24 0,1 0,0-24,0-1,0-24,-1-1,1-24,0-25,0-25,24 1,-24-26,0-24,-25 24,25 0,-25 26,0-1,0 0,25 25,-25 25,24 0,-24 24,0-24,25 0,-25 0,25-1,0-24,0 0,-25-24,24-1,-24-25,25 1,-25 24,0-25,0 25,0 50,0 0,25 0,-25 0,0-1,25 1,0 0,-1-25,26-25,-25 0,49-49,-49 49,-25-24,0 24,0-25,0 25,-25 25,25 25,0 0,0 0,0 0,0-1,25-24,25 25,-25-25,24 0,1 25,-1-25,1 0,-50 25,0 24,0-24,0 0,0 0,-25-25,0 25,1-25,-1 0,25-25,0-25,74-49,-49 49,0 1,24-26,-24 26,-25-1,25 0,-25 1,0-1,0 1,0 24,0-25,0 25,-25 25,0 0,25-24,-24 24,24 24,0 26,0 0,0-1,24 26,-24-26,0 1,25 24,0-24,0-25,0 24,24 1,1-50,-25 0,24 0,1 0,-1-50,-24 26,0-26,0 25,-25 0,0 1,0-1,0 0,0 50,0 0,0-1,0 1,25-25,-1 25,1-25,0 0,0-25,0 0,-1 1,1-1,-25 0,25 0,-25 0,25 25,0 25,-1 0,-24 0,25-25,-25 25,0-1,25-24,0 0,0-24,-25-1,25 0,-1 0,1 0,-25 0,25 25,0 0,0 0,-25 25,24-25,1 0,0 0,0 0,-25-25,25 25,-1 0,1 0,0 0,0 0,0 0,-1 0</inkml:trace>
  <inkml:trace contextRef="#ctx0" brushRef="#br0" timeOffset="59354.9613">24333 11063,'25'-25,"0"0,0 25,-50 0,25 25,0 0,25 0,24-25,-24 24,0 1,25 0,-26 0,1 0,-25 0,0-1,0 1,0 25,-49-1</inkml:trace>
  <inkml:trace contextRef="#ctx0" brushRef="#br0" timeOffset="59623.9014">23143 11112,'-75'-24,"75"-1,75 0,-26 25,51-25,-1 25,0 0,0 0,0-25,1 1</inkml:trace>
  <inkml:trace contextRef="#ctx0" brushRef="#br0" timeOffset="60099.9944">22523 12204,'0'0,"0"-25,0 0,24 25,26-25,0 25,24-24,25-1,25 0,0 0,25-24,0-1,-25 0,0 26,-25-1,-49 0,-1 25</inkml:trace>
  <inkml:trace contextRef="#ctx0" brushRef="#br0" timeOffset="60385.9102">22895 12179,'0'0,"-124"0,99 0,0 0,50 0,25 0,24 0,0 0,26 0,24 0,0-25,0-24,-25 24,0-25,-25 25,1 1,-26-1,1 0,-25 25</inkml:trace>
  <inkml:trace contextRef="#ctx0" brushRef="#br0" timeOffset="86560.3216">25623 4738,'0'-25,"0"0,25 25,-25-25,0 0,0 1,0-1,0 0,-25 25,0-25,1 25,-1-25,0 25,0 0,0 0,1 0,-26 0,0 0,26 0,-1 0,0 0,0 25,0-25,1 25,-1 0,0 0,0-1,25 1,-25 0,25 0,0 0,0-1,0 1,0 0,25-25,-25 25,25 0,0 0,-25-1,25 1,-25 0,24-25,-24 25,25 0,0-1,0 1,0 0,-1-25,-24 25,25-25,0 25,-25-1,25-24,-25 25,25-25,-1 0,1 25,0-25,25 25,-26-25,1 25,0-25,-25 24,25-24,0 0,-1 25,1 0,0 0,0-25,-25 25,25-25,-1 24,-24 1,25 0,-25 0,25-25,-25 25,0-1,25-24,-25 25,0 0,25 0,-25 0,0-1,0 1,0 0,-25-25,25 25,-25 0,25-1,-25 1,0-25,1 0,-1 0</inkml:trace>
  <inkml:trace contextRef="#ctx0" brushRef="#br0" timeOffset="87246.1016">25450 5482,'24'0,"-24"25,25-1,-25 1,25 0,-25 0,0 24,25 1,-25-25,0 24,0-24,25 0,-25 0,0 0,0 0,0-1,24-24,1 0,0 0,0 25,24-25,1 0,0 0,-1 0,1 0,-25 0</inkml:trace>
  <inkml:trace contextRef="#ctx0" brushRef="#br0" timeOffset="89474.2748">26839 12998,'0'24,"-25"-48,25-1,-25 25,25-25,0 0,0 0,0 1,0-1,25 25,-25-25,25 25,-25-25,24 0,-24 1,25 24,-25-25,25 0,0 25,-25-25,25 25,-25-25,24 25,1 0,0 0,-25-24,25 24,0 0,0 0,-1-25,1 25,0 0,-25 25,25-25,-25 24,25-24,-1 25,1 0,0-25,-25 25,25 0,0-25,-1 0,1 0,0 0,0 24,0-24,-1 0,1 0,0 0,0 0,0 0,-1 0,1 0,0-24,0 24</inkml:trace>
  <inkml:trace contextRef="#ctx0" brushRef="#br0" timeOffset="89927.0368">27608 12477,'0'0,"0"25,24-1,-24 1,50-25,-25 25,0-25,-1 25,1-25,25 25,-25-25,-1 0,1 24,-25 1,-25 0,1-25,-26 25,0 0,26-1,-51-24,26 25,-26 0,26 0</inkml:trace>
  <inkml:trace contextRef="#ctx0" brushRef="#br0" timeOffset="93572.232">19273 11162,'-25'-25,"1"25,24-25,24 25,26 0,0 0,-1 0,1-24,-1 24,1 0,-25 0,0 0,0 0</inkml:trace>
  <inkml:trace contextRef="#ctx0" brushRef="#br0" timeOffset="93769.634">19546 11088,'0'0,"-50"0,50-25,0 50,0-1,25 26,0-25,-25 25,25-1,0-24,-25 25</inkml:trace>
  <inkml:trace contextRef="#ctx0" brushRef="#br0" timeOffset="94002.0336">19472 11633,'-50'-24,"25"-1,50 25,25-25,-1 25,1 0,24-25,-24 25,0-25,-1 1</inkml:trace>
  <inkml:trace contextRef="#ctx0" brushRef="#br0" timeOffset="94336.1496">19769 10964,'0'0,"-49"-50,24 25,50 25,24 25,-24 25,25-1,-1 1,-24-1,25 1,-25 25,-1-1,-24-24,25 24,-25-24,0-1,-25-24,-24 25,-1-26,1 1,-1 0</inkml:trace>
  <inkml:trace contextRef="#ctx0" brushRef="#br0" timeOffset="99160.1301">20365 14238,'-25'-25,"50"25,-1 0,26 0,0 0,-1 0,1-25,24 0,-24 25,0-24,-1 24,-24-25,0 25,0 0,-1-25</inkml:trace>
  <inkml:trace contextRef="#ctx0" brushRef="#br0" timeOffset="99425.7445">20588 14238,'-75'0,"51"0,-1 0,0 25,25 24,0 1,25 0,0-1,-25-24,0 25,24-26,-24 1</inkml:trace>
  <inkml:trace contextRef="#ctx0" brushRef="#br0" timeOffset="99709.6716">20737 14238,'0'-25,"-25"0,0 25,25 25,0 0,0 24,0 1,25 0,-25-1,0-24,0 0,0 0,0 0,25-1,-25 1,0 0</inkml:trace>
  <inkml:trace contextRef="#ctx0" brushRef="#br0" timeOffset="100000.6067">20365 14833,'0'0,"-25"0,0 0,25-25,25 25,0 0,-1 0,26-24,0 24,-1 0,1-25,-1 0,1 25,0-25,24 0,-24 1</inkml:trace>
  <inkml:trace contextRef="#ctx0" brushRef="#br0" timeOffset="100479.3608">21059 13667,'-25'-24,"25"-1,25 25,0 0,0 0,24 25,-24-1,25 26,-1 0,-24-1,25 1,-1 24,-24 1,0 24,-25 0,0 0,0-24,0 24,-25 0,-24-24,24-1,-25 0,1 1,-26-1,26 1</inkml:trace>
  <inkml:trace contextRef="#ctx0" brushRef="#br0" timeOffset="103519.0448">22299 13742,'0'-50,"-24"25,24 50,0 0,0 25,0-1,0 1,0 24,0-24,0 24,0-24,0 24,0-24,-25-1,25 1,-25-25,0 0,25 0,-25-25,25 24,0 1</inkml:trace>
  <inkml:trace contextRef="#ctx0" brushRef="#br0" timeOffset="103844.3128">22200 14039,'-25'-99,"25"50,0-1,25 25,0 0,0 1,24-1,1 25,0 0,-1 0,-24 0,0 0,0 0,-1 0,-24 25,0-1,0 1,0 25,0-25,0-1,-24 1,-1 25,-25-25,25-1,1 1,-1-25</inkml:trace>
  <inkml:trace contextRef="#ctx0" brushRef="#br0" timeOffset="104953.0301">22721 13692,'0'-74,"0"49,0 0,-25 25,0 0,25 25,0 0,-24 24,-1-24,0 25,0-1,25 1,0-25,0 24,0-24,25 0,0-25,0 0,-1 0,1-25,0 0,0 1,-25-26,25 25,-25-24,0-1,25 25,-25 0,0 1,0-1,24 25,-24 25,25-1,-25 1,25 0,0 0,-25 0,25-25,-25 24,24-24,1 0,0 0,0-24,0-1,-25 0,24-25,-24 1,25 24,-25 0,25 0,0 25,0 0,-25 25,24 0,1 0,-25 0,25-1,0-24,-25 25,25-25,-1 0,1 0,0 0,25 0,-26-25,1 1,0-1,0-25,0 1,-1-26,-24 1,0 24,0-24,0 24,0 0,0 26,0-1,-24 25,24 49,0 1,0 25,0-26,24 26,1-1,0 0,-25-24,25 24,-25-49,25 0,-25 0,24-25,-24-25,25-25,-25 1,25-1,-25 1,25-26,-25 26,25 24,-1 0,1 25,0 0,0 0,0 25,0 0,-1-25,1 24,-25 1,0 0,25-25,-25 25,0 0,0-1</inkml:trace>
  <inkml:trace contextRef="#ctx0" brushRef="#br0" timeOffset="105112.8112">23912 13171,'-75'-99,"50"49,50 50</inkml:trace>
  <inkml:trace contextRef="#ctx0" brushRef="#br0" timeOffset="105560.0337">24061 12998,'0'-50,"0"100,24-100,-24 100,25-26,0 26,0 24,-25-24,25 0,-1-1,1 1,0-25,-25 24,25-24,-25 0,0-50,0 0,0-24,-25 24,25 0,0 0,0 1,0-1,0 0,25 25,-25-25,25 0,-1 25,1 0,0 0,0 0,0 0,-1 0,1 0,-25 25,25 0,-25 0,0 0,0-1,0 1</inkml:trace>
  <inkml:trace contextRef="#ctx0" brushRef="#br0" timeOffset="105722.3382">24408 12973,'0'0,"-25"-50,0 25</inkml:trace>
  <inkml:trace contextRef="#ctx0" brushRef="#br0" timeOffset="106281.9281">24408 12973,'0'0,"149"49,-149-24,0 0,-25 0,25 0,0-1,0 1,25 0,-1-25,1 0,0 0,0-25,-25-24,0-1,0 25,0-24,0 24,-25 25,50 0,-25 25,25-25,-1 24,1 1,-25 0,25-25,0 25,-25 0,25-1,-25-48,24-26,-24 25,0-24,25 24,0-25,-25 25,25 25,0 0,0 0,-1 0,1 25,0 0,0 0,0 0,-25-1</inkml:trace>
  <inkml:trace contextRef="#ctx0" brushRef="#br0" timeOffset="106983.9717">25276 12874,'0'0,"25"-50,-50 25,25 0,-25 25,0 0,1 25,-1 0,25 25,0-26,0 1,25-25,24-25,-49 1,25-1,-25 0,25 0,0 0,-1 25,1 0,0 0,0 0,0 0,-1 0,1 0,0 0,0-24,0-1,-25-25,0-24,0 24,0-49,0 0,-25 0,0-26,0 1,0 50,1 24,-1 1,25 74,0 24,25 26,-1 24,-24 25,50-25,-25 0,0-24,-25-1,24-24,1-25,-25-1,25-24,0 0,0 0,-1-24,1-1,0 25,0 0,24 0,-24 0,0 0,0 25,0 24,-25-24,25 25,-25-1</inkml:trace>
  <inkml:trace contextRef="#ctx0" brushRef="#br0" timeOffset="108294.8504">23614 14015,'0'-25,"0"0,0 0,0 0,0 1,0 48,0 1,0 0,0 25,0 24,0-24,0 24,0 0,25 1,-25-25,0-1,0 1,0-25,-25-1,25 1,0 0,0-50,-25 0</inkml:trace>
  <inkml:trace contextRef="#ctx0" brushRef="#br0" timeOffset="108630.2586">23391 14436,'-50'0,"100"0,-125-24,75-1,50 50,-25 24,24 1,1-1,-25 26,0-1,-1 1,1-26,-25 1,0-25,0-1,25-24,0-24,0-26,24 0,-24 1,25-1,-1 1,-24 24,0 0</inkml:trace>
  <inkml:trace contextRef="#ctx0" brushRef="#br0" timeOffset="109025.7522">22597 15602,'0'-49,"25"24,0 25,-25 25,24 24,-24 1,25-1,-25 1,0 24,0 1,0-26,0 26,0-26,0 1,-25-25,25 0</inkml:trace>
  <inkml:trace contextRef="#ctx0" brushRef="#br0" timeOffset="109303.8363">23019 15453,'0'0,"0"-49,-25 24,50 75,0-1,-25 26,24 24,-24-25,0 1,0-1,0-24,0-1,0-24,-24 0,24 0,0-1</inkml:trace>
  <inkml:trace contextRef="#ctx0" brushRef="#br0" timeOffset="109511.958">22820 15949,'0'0,"-74"-49,74-1,25 50,24 0,26 0,-26 0,26-25,-26 1</inkml:trace>
  <inkml:trace contextRef="#ctx0" brushRef="#br0" timeOffset="109700.1538">23341 15677,'25'0,"-25"-25,0 50,0 24,0-24,25 0,-25 0,0-1,0 1,0 25,0-25,0-1,0 1</inkml:trace>
  <inkml:trace contextRef="#ctx0" brushRef="#br0" timeOffset="109855.8259">23440 15429,'-74'-50,"49"25</inkml:trace>
  <inkml:trace contextRef="#ctx0" brushRef="#br0" timeOffset="110471.8056">23713 15701,'-25'-24,"50"24,0 0,25 0,-26 0,1-25,0 0,-25 0,0 0,0 1,0-1,-25 25,0 0,-24 0,24 0,-25 25,26 24,-1 1,25 24,0-24,0-25,0 24,25-24,24 0,-24-25,25 0,-1 0,1-25,0-25,-1 1,-24 24,25-25,-50 1,24-1,-24 25,25 1,-25-1,25 25,0 0,0 25,-1-1,1 26,-25-25,25 24,-25-24,25 0,-25 0,0 0,0-1,0-48,0-26,0 0,25 1,-1-1,-24-24,25-1,-25 26,0 24,25 0</inkml:trace>
  <inkml:trace contextRef="#ctx0" brushRef="#br0" timeOffset="111823.77">24705 15354,'-24'0,"-1"0,0 0,0 25,25 25,-25-26,25 1,0 0,0 0,0 0,25-25,-25-25,25 0,0-25,-25 26,25-26,-1 25,-24 0,25 25,0 0,0 0,0 25,-25 0,0 0,24 0,-24-1,25-24,-25-24,0-1,0 0,25 0,0-25,0 26,0 24,-1 0,-24 24,0 1,0 0,0 0,0 0,0 0,25-25,0 0,0-25,0 0,-25 0,24-25,1 26,0-1,0 0,-25 0,25 50,-1 0,-24 0,0-1,25 1,-25 0,25-25,0 0,0 0,-1 0,26-25,-25 0,0 1,-1-26,1 25,0-24,0-1,-25 0,0 1,0-26,0 26,0-26,0 26,-25-1,25 1,0 24,-25 25,25 49,0 1,0 0,25-1,0 1,0 24,-1-24,26-1,-25 1,0-25,-1 0,26-1,-25-24,0 0,-1 0,26-24,-25-1,0 0,0-25,-1 26,-24-1,0 0,25 25,0 0,0 0,0 0,-1 25,1-25,0 0,0 0,0-25,-1 0,26 0,-25 1,24-1,-24 0,0 0,0 25,0 0,-25 25,-25 0</inkml:trace>
  <inkml:trace contextRef="#ctx0" brushRef="#br0" timeOffset="111966.0583">26343 14808,'-25'-74,"0"49,25 0,0 50</inkml:trace>
  <inkml:trace contextRef="#ctx0" brushRef="#br0" timeOffset="113960.9334">24110 16520,'-74'0,"49"25,-25-25,26 0,-26 25,0-1,1-24,-1 25,0-25,1 0,-1 0,1 0,-26-25,1 25,-1-24,-24-1,25-25,-50 25,25 1,-1-26,1 25,25-25,24 26,0-26,1 0,-1 1,25-1,-24-24,-1 24,25-24,-24 24,24-24,-25-1,26 1,-1 0,-25-1,25 1,1-1,-1 26,0-26,0 26,0-26,25 1,0 24,0-49,0 25,0-26,25 1,-25-25,25 25,-25-25,0 0,25 25,-25-1,0 26,0 0,25-1,-1 1,1-1,25-24,-1 25,1-1,24 26,-49-1,25 0,-25 1,24 24,1-25,-1 26,1-26,24 25,-24-24,25-1,-1 0,0 1,-24-1,49 1,-49-1,-1 0,1 26,0-26,-1 0,26 26,-26-26,26 0,-1 26,25-26,-24 25,24 25,0-25,0 25,1 0,-1 0,-25 0,25 0,-24 0,-1 0,1 0,-26 0,26 0,-26 0,51 0,-26 0,0 0,26 0,-26 25,0 25,-24-25,0 24,-1 1,1 24,-1-24,1-1,0 1,-1 0,-24-1,0 1,0-1,-1 1,1-25,25 0,-50-1,25 26,0-25,-25 24,24-24,-24 25,0-25,0 24,0 1,0-25,-24 24,24-24,-25 25,0-25,0 24,0 26,0-26,1 1,-1 24,25-24,0 24,0-24,0-1,25-24,-1 25,1-25,0 24,0-24,0 25,0-26,-1 1,1 0,0 0,25 0,-26-1,1 1,0 0,0 0,-25 0,0 0,0-1,0 26,0-25,-25 24,25-24,0 25,0-1,0-24,0 25,25-25,0-1,-1 1,1 0,0 0,0-25,0 25,-1-1,1 1,-25 0,25 0,-25 0,0-1,0 1,0 0,0 0,0 24,0-24,0 0,-25 0,25 0,-25-1,25 26,-24-25,-1 0,0 24,0 1,0-25,-24 24,-1-24,1 25,-1-1,-24-24,-1 0,1 0,-1 0,-24-1,-25 1,25 0,-25 0,0-25,-25 25,25-25,0 24,0-24,0 25,-25-25,0 0,0 25,1-25,-1 0,25 25,0-25,24 0,26 0,0 0,-1 0</inkml:trace>
  <inkml:trace contextRef="#ctx0" brushRef="#br0" timeOffset="118003.8834">20191 14238,'0'-25,"0"0,0 0,-25 1,0-1,25 0,-24 25,24-25,-25 25,0-25,0 25,0-24,1 24,-1-25,0 25,-25 0,26-25,-1 25,0 0,0 0,0 0,-24 0,-1-25,25 25,-24 0,-1 0,0 0,1 0,-1 0,1 0,-1 0,0 0,1 0,-26 0,26 0,-1 0,25 0,1 25,-26-25,25 0,0 25,1-25,-26 25,25-25,0 24,1-24,-26 25,25 0,-24-25,-1 25,0 0,1-1,-1 1,25 0,-24 0,-1 0,0-1,1-24,-1 25,-24 0,24-25,1 25,-26-25,26 25,-1-25,0 25,-24-25,0 24,-1-24,25 25,-24-25,0 0,24 0,-24 0,24 25,0-25,-24 0,24 0,1 0,-26 0,26 25,-1-25,1 0,-1 0,0 0,1 0,-1 0,1 0,-1 0,0 0,1 0,-1 0,0 0,1 0,-1 0,-24 0,24 0,1 0,-1 0,25 0,-24 0,24 0,0 0,-25 0,26 0,-1 0,-25-25,25 25,1 0,-1-25,0 25,-25 0,26-25,-26 25,25-24,-25 24,1-25,24 25,-25-25,1 25,-1-25,1 0,-1 25,0-25,1 1,-1 24,-24-25,24 0,-24 25,-1-25,26 25,-26 0,26-25,-1 25,0-24,1 24,-1 0,1-25,-26 0,26 0,-26 0,26 25,-1-24,0-1,1 0,-1 0,1 0,24 1,-25-1,25 0,-24 0,24 25,0-25,-24 25,24-24,0 24,0-25,-24 25,24-25,0 25,0 0,-25 0,26 0,-26 0,25 0,0 0,1 0,-1 0,0 0,-25 0,26 25,-1-25,0 25,0 24,-24-24,-1 0,25 24,-24-24,24 0,0 0,0 0,0-1,25 1,-24-25,24 25,0 0,0-50,0-25</inkml:trace>
  <inkml:trace contextRef="#ctx0" brushRef="#br0" timeOffset="118564.0795">12725 13444,'0'-25,"0"50,0 0,0 0,-25 0,25-1,-25 26,0-25,25 24,-24-24,-1 25,0-25,0 24,0-24,1 0,-1 0,0 24,0-49,0 25,25 0,-24-25,24 25,-25-25,50 0,-25 24,24-24,1 25,0 0,25 25,-26-26,26 26,0 24,-1-24,1 0,-1-1,-24-24,0 25,0-25,0-1,-1 1,1 0,0-25,0 0</inkml:trace>
  <inkml:trace contextRef="#ctx0" brushRef="#br0" timeOffset="130543.3957">5904 13717,'49'0,"-24"0,0 0,24 0,1 0,-25 0,0-25,24 25,-24 0,25 0,-26 0,1 0,0 0,0 25,24-25,-24 0,25 0,-1 0,1 0,0 0,-1 25,-24-25,25 25,-26-1,26-24,0 25,-1 0,26 0,-1 0,1-1,24-24,-50 0,26 0,-26 0,1 25,-25-25,24 0,1 0,0 0,-1 0,1 0,-1 0,1 0,24 0,1 25,-25-25,-1 0,26 25,-51-25,26 0,0 0,-26 25,1-25,25 0,-1 0,1 0,0 0,49 0,-50 0,26 0,-26 0,1 0,0 0,24 0,-24 0,-1 24,-24-24,25 0,49 25,-49-25,24 0,-24 0,24 25,-24-25,-1 0,1 0,-1 0,1 0,0 0,-1 0,1 0,-1 0,26 0,-25 0,24 0,0 0,1 0,-26 0,1 0,0 0,-26 0,1 0,0 0,0 0,0 0,-1 0,26 0,-25 0,0 0,-1 0,51 0,-50 0,-1 0,1 0,0 0,0 0,0 0,-1 0,1 0,25 0,-25 0,-1 0,1 0,0 0,0 0,0 0,0 0,-1 0,26 0,0 0,-1-25,1 25,24-25,-24 25,-1 0,-24 0,25 0,-25 0,24 0,-24 0,25 0,-26 0,26 0,-25 0,24 0,1 0,0 0,-26 0,1 0,0-24,0 24,0 0,0 0,-1 0,1 0,0 0,0 0,0 0,-1 0,1 0,0 0,0 0,-25-25,25 25,-1 0,1 0,0 0,-25-25,-25 25,0 0,-24 0</inkml:trace>
  <inkml:trace contextRef="#ctx0" brushRef="#br0" timeOffset="134811.6156">13345 11857,'0'-25,"-25"25,25-25,0 0,0 0,0 50,0 0,25-25,-25 25,0 0,0-1,0 1,0 0,25 0,-25 0,0-1,0 1,0 0,0 0,0 0,0-1,0 1,0 0</inkml:trace>
  <inkml:trace contextRef="#ctx0" brushRef="#br0" timeOffset="135352.3571">13543 11633,'0'0,"0"-24,0-1,25 25,-25 25,0-1,0 1,0 0,0 0,-25 0,25-1,-24 1,-1 0,0-25,0 25,25 0,-25-25,1 0,24 24,24-24,-24 25,25 0,0 0,-25 0,25-1,-25 1,25-25,-1 0</inkml:trace>
  <inkml:trace contextRef="#ctx0" brushRef="#br0" timeOffset="135591.9645">13667 11931,'0'-25,"0"0,25 1,0 24,0 0,0-25,-1 25,1-25,0 25,0 0</inkml:trace>
  <inkml:trace contextRef="#ctx0" brushRef="#br0" timeOffset="135763.8143">13791 12030,'-24'0,"48"-25,1 25,0 0,25 0,-26 0,26 0</inkml:trace>
  <inkml:trace contextRef="#ctx0" brushRef="#br0" timeOffset="136458.9558">14139 11658,'0'0,"-50"-74,25 24,25 25,25 25,0 25,0-25,-1 25,1 0,0-25,-25 25,25-25,0 0,-1 0,1-25,0 0,-25 0,25 0,-25 1,25-1,-25 0,0 50,-25 24,25-24,0 0,-25 0,25 24,0-24,-25 0,25 0,0 24,-25-49,50 0,-25-24,25 24,0-25,0 25,0-25,-1 25,26-25,-25 25,0 0,24 0,-24 0,0 0,-25 25,0 0,0 0,0-1,-25 1,-25 25,26-25,-51-1,26 1,-26 25,1-25</inkml:trace>
  <inkml:trace contextRef="#ctx0" brushRef="#br0" timeOffset="136926.6529">13271 11609,'0'-25,"24"25,1 0,0 25,0 24,0-24,-1 25,-24-1,0 26,0-26,0 1,0-1,0 1</inkml:trace>
  <inkml:trace contextRef="#ctx0" brushRef="#br0" timeOffset="137752.0143">13320 12551,'0'-25,"25"1,0 24,24-25,-24 25,25 0,24-25,-24 0,24 25,1-25,24 1,0-26,25 25,0 0,25-24,-25 24,0 0,-50 0,1 25,-50 0,-1 0,-24 25,0 0</inkml:trace>
  <inkml:trace contextRef="#ctx0" brushRef="#br0" timeOffset="138311.9783">13320 12700,'25'-25,"25"25,-26-25,100 25,-74-24,24-1,1 0,-1 0,25 0,25 1,0-26,0 25,1-24,-26 24,-25 0,-24 25,-25 0,-1-25,-48 25</inkml:trace>
  <inkml:trace contextRef="#ctx0" brushRef="#br0" timeOffset="143035.8782">11956 13543,'0'0,"-25"-24,25-1,0 0,25 0,0 25,-1 0,26 0,0 0,-1 0,1 0,0 0,-1 25,1-25,-50 25,25 0,-1-25,-24 24,0 1,0 0,0 0,0 24,0-24,25 25,-25-1,0 1,0 0,0-1,0 1,-25-1,25-24,-24 50,-1-51,25 1,-25 0,25 0,-25 0,25-1,-25 1,25 0,0 25,0-25,0 24,0-24,0 25,0-26,0 1,0 25,0-25,25-1,-25 1,25 25,0-25,0-1,-1 1,1 0,0 25,25-26,-1 1,-24 0,25 0,-1 0,1-1,-1 1,1 0,-25-25,24 0,-24 25,0-25,49 0,-49 0,0 25,0-25,0 0,-1 0</inkml:trace>
  <inkml:trace contextRef="#ctx0" brushRef="#br0" timeOffset="145305.8633">13519 15180,'0'25,"0"25,0-1,0-24,0 25,0 0,0 24,0 0,0-24,0 0,0-1,0-24,0 0,0-50,0 0,0-24</inkml:trace>
  <inkml:trace contextRef="#ctx0" brushRef="#br0" timeOffset="146136.8229">13717 15304,'0'-24,"-25"24,25 24,0 1,0 0,-25-25,25 25,0 0,-24 0,24-1,-25 1,0 0,25 0,-25-25,25 25,-25-1,1-24,48 0,1 0,0 25,0 0,0-25,-25 25,24-25,-24 25,25-25,0 24,0-24</inkml:trace>
  <inkml:trace contextRef="#ctx0" brushRef="#br0" timeOffset="147236.372">13816 15503,'0'-25,"-25"25,50 0,0 0,0 0,0 0,-1 0</inkml:trace>
  <inkml:trace contextRef="#ctx0" brushRef="#br0" timeOffset="147455.8457">13816 15652,'0'0,"25"0,0 0,0 0,24-25,-24 25,0-25,0 25</inkml:trace>
  <inkml:trace contextRef="#ctx0" brushRef="#br0" timeOffset="148055.804">14163 15404,'-24'-25,"24"0,24 25,1 0,0 0,0 0,-25 25,0 0,0 0,-25-1,25 1,-25 0,0-25,50 0,0 0,-25-25,25 25,0 0,-1 0,1 0,0 0,0 25,0 0,-25 0,0-1,-25 1,0-25,0 0,0 25,1-25</inkml:trace>
  <inkml:trace contextRef="#ctx0" brushRef="#br0" timeOffset="150148.7038">14709 15255,'-25'-25,"50"25,0 0,0 25,0-25,-1 0,1 0,0 25,0-25,-25 24,25-24,-1 0,-24 25,25-25,0 0,0 0,0 0,-1 0,1 0,0 0,0 0,-25-25,-25 25,-25 0,26 25,-1 0,-25 0,25 25,1-26,-1 1,0 25,0-25,25-1,-25 1,25 0,-24 0,24 0</inkml:trace>
  <inkml:trace contextRef="#ctx0" brushRef="#br0" timeOffset="150799.7171">15429 15205,'0'0,"0"-49,24 24,1 25,0 0,0 0,0 0,-1 0,1 0,0 0,0 0,-25 25,0-1,0 1,0 0,0 0,0 0,-25-1,25 1,-50-25,50 25,-24-25,-1 0,0 25,25-50,25 25,0-25,-1 25,1 0,0 0,0 0,0 0,-1 0,1 0,0 0,0 0,-25 25,25 0,-25 49,-50-24,25 0,-24-26,-1 26,-24-25,-1 0,-24-1</inkml:trace>
  <inkml:trace contextRef="#ctx0" brushRef="#br0" timeOffset="153130.8838">14039 15602,'0'0,"-24"0,24 25,0 0,0 0,0-1,-25 1,25 0,-25 0,0 0,0-25,1 24,-26-24,25 0,0 0,1 0,-1-24,0-1,-25-50,26 26,24-26,0 1,0 24,0-24,24 24,26 25,0 1,24-1,0 0,26 25,-26 0,0 25,-24 0,0-1,-1 26,-24 25,-25-1,0 0,0 1,-25-1,0-24,-24-1,24-24,-25 0,1-25,-1 0,1 0,-1 0,0-50,26 1,-1-26,25 26,0-26,49-49,26 75,-1 24,1 25,-1 0,-24 0,-1 25,1 24,-25-24,0 25,-1-25,-24 24,0-24,0 0,-24 0,-1-25,-25 24,25-24,0 0,1 0</inkml:trace>
  <inkml:trace contextRef="#ctx0" brushRef="#br0" timeOffset="164330.0021">13519 12179,'24'0,"1"-25,0 25,0 0,24-25,1 25,0-24,-1 24,1 0,-25 0,-1-25,1 25</inkml:trace>
  <inkml:trace contextRef="#ctx0" brushRef="#br0" timeOffset="164791.8673">13444 12402,'-25'-24,"50"24,0 0,0-25,0 25,-1 0,26-25,0 25,-1-25,1 0,-1 1,26 24,-26-25,1 0,-25 25</inkml:trace>
  <inkml:trace contextRef="#ctx0" brushRef="#br0" timeOffset="165151.9878">13494 12551,'0'-25,"25"25,-1-24,1 24,0 0,0-25,24 25,1 0,0-25,-1 25,-24-25</inkml:trace>
  <inkml:trace contextRef="#ctx0" brushRef="#br0" timeOffset="169283.7619">22498 16098,'0'-25,"-25"25,0 0,0 25,1-25,-1 0,0 0,0 0,0 25,1-25,-26 0,25 0,0 25,-24-25,24 0,-25 0,26 0,-26 0,25 0,-24 0,24 0,-25 0,1 0,-1 0,25 0,-25 0,1 0,-1 0,1 0,-1 0,-24 0,24 0,-24 0,24-25,0 25,-24 0,24-25,1 25,-1 0,1-25,-1 25,25-24,-74-1,49 0,1 25,-1-25,25 25,-24-25,24 25,-25-24,25 24,1-25,-1 25,0-25,0 25,0 0,1 0,-1-25,0 25,0 0,0 0,1 0,-1-25,0 25,0 0,25-24,-25 24</inkml:trace>
  <inkml:trace contextRef="#ctx0" brushRef="#br0" timeOffset="170599.4809">15974 15453,'0'-24,"-25"24,25-25,25 25,0 0,0 0,0 0,-1 0,1 0,0-25,0 25,0 0,-1-25,1 25</inkml:trace>
  <inkml:trace contextRef="#ctx0" brushRef="#br0" timeOffset="171020.0465">16197 15255,'-24'-25,"24"0,0 50,0 0,24 0,1-1,0 1,0-25,24 0,-24 0,25 0,-25 25,0-25,-1 0,1 25,0-25,-25 25,0 0,0-1,-25 1,0 0,1 0,-1 0,0-1,-25 1,25 0</inkml:trace>
  <inkml:trace contextRef="#ctx0" brushRef="#br0" timeOffset="176316.5507">17041 15131</inkml:trace>
  <inkml:trace contextRef="#ctx0" brushRef="#br0" timeOffset="178209.0239">17214 15056,'25'-24,"-25"-1,25 25,-50 0,25 25,-25-1,1 1,-1 0,25 25,-25-26,25 26,0-25,-25 0,25 24,-25-24,25 0,0 25,0-26,0 26,0-25,0 0,0 24,25-49,-25 25,25 0,0 0,0-1,24-24,-24 0,0 25,24-25,-24 0,0 0,0 0,0 0,-1-25,1 25,0-49,-25 24,25 0,-25 0,0 1,0-1,0 0,-25 0,0 0,0 25,1 0,-26 0,25 0,0 0,-24 0,24 0,0 25,0 0,1 0,-1-25,25 25,0-1,0 1,0 0,25-25</inkml:trace>
  <inkml:trace contextRef="#ctx0" brushRef="#br0" timeOffset="179296.0347">17711 15081,'0'0,"-50"-49,50 24,-25 0,0 0,1 0,-1 1,0 24,-25-25,25 0,1 25,-1-25,0 25,0 0,0 0,-24 0,-1 0,25 0,-24 0,-1 0,25 0,-24 25,24-25,-25 25,1-25,24 25,0-1,-24 1,24-25,0 25,-25 0,26 0,-1-1,0 1,-25 25,26-25,24 24,-25-24,25 25,0-26,0 26,0-25,0 25,0-26,25 26,-25 0,0-26,24 26,-24 0,25-26,-25 1,25 0,-25 0,25 0,0-1,24 1,-24 0,25 0,-26 24,1-24,25 0,-25 0,24 0,-24-1,0 1,0-25,24 25,-24-25,0 0,0 0,24 0,1 0,24-25,-49 0,0 25,24-24,-24-1,0 25,0-25,0 0,0 0,-1 1,26-1,-25 25,0-25,-1 0,-24 0,25 1,0-1,-25 0,0 0,0 0,25 1,-25-1,0-25,0 25,0 1,0-26,0 25,0-24,-25 24,25-25,-25-24,0 49,1-25,-1 25,-25-24,25 24,1 0,-1 0,-25 1,0-1,26 25,-26 0,25 0</inkml:trace>
  <inkml:trace contextRef="#ctx0" brushRef="#br0" timeOffset="181166.779">20861 14610,'-25'0,"0"0,0 0,1 0,-1 0,0 0,25 25,-50-25,25 0,-24 0,24 0,0 0,-24 0,24 0,0 0,-25 0,26 0,-1 0,0 0,0 0,0 0,1 0,-1-25,0 25,0 0,-24-25,-1 25,25-25,0 25,1 0,-1 0,0 0,0 0,0-24,-24 24,24 0,0 0,0 0,1 0,-1 0,-25 0,25 0,1 0,-26 0,25 0,0 0,-24 0,-1 0,25 0,-24 0,-1 0,25 0,-24 0,-1 0,25 24,-24-24,-1 0,0 25,1-25,24 25,-25 0,1-25,-1 25,25-25,-24 24,24-24,0 25,0 0,-24-25,24 25,0 0,-25-1,1-24,24 25,-49 25,24-25,25-1,0 1,1 0,-1 0,0-25,0 25,0-1,1-24,-1 25,0-25,0 25,25 0</inkml:trace>
  <inkml:trace contextRef="#ctx0" brushRef="#br0" timeOffset="181776.0905">18207 14709,'-25'25,"25"0,-25-25,0 25,25-1,0 1,-25 0,1 0,24 0,-25-1,25 1,-25 0,0-25,25 25,-25-25,1 25,-1-25,0 0,25 24,-25-24,50 0,-25 25,25-25,-25 25,25 0,-1 0,1-25,0 24,0-24,24 25,-24-25,25 25,-25-25</inkml:trace>
  <inkml:trace contextRef="#ctx0" brushRef="#br0" timeOffset="187011.9678">17462 15801,'0'24,"0"1,0 0,25-25,-25 25,25 0,-25-1,0 1,25-25,-25 25,25 0,0 0,-25-1,24-24,-24 25,25-25,0 25,0 0,0-25,-25 25,24-1,1 1,0-25,0 25,0 0,-1-25,1 25,0-25,-25 24,25-24,0 0,-1 0,1 0,0 0,0 0,-25 25,25-25,-1 0,1 0,25 0,-25 0,-1 0,1 0,0 0,0 0,0 0,-1 0,1 0,0 0,0 0,-25-25,49 25,-24-24,0 24,0 0,0 0,0-25,-1 25,1 0,0 0,-25-25,25 25,0-25,-1 25,1-25,0 25,-25-24,25 24,-25-25,25 25,-1-25,1 25,-25-25,25 25,0 0,-25-25,25 25,-1 0,1 0,-25-24,25 24,0 0,0 0,-25-25,24 25,1 0,0 0,0-25,0 25,-1 0,1 0,0 0,0 0,-25-25,25 25,-1 0,1 0,0 0,-25-25,25 25,0 0,-1 0,1 0,0 0,0-24,0 24,0 0,-1 0,1 0,0 0,0 0,0 0,-1 0,1 0,-25-25,25 25,0 0,0 0,-1 0,1 0,0 0,-25-25,25 25,0 0,-1 0,1 0,0 25,0 0,0-25,-1 0,1 0,0 0,49 24,-49 1,0 0</inkml:trace>
  <inkml:trace contextRef="#ctx0" brushRef="#br0" timeOffset="188180.4212">22126 15875,'-25'-25,"50"25,0 25,-1 0,1 0,-25-1,25-24,-25 25,25-25,0 25,-1-25,1 25,0-25,0 0,-25 25,25-25,-1 0,1 0,-50 0,25 24,-49 1,24 0,0 25,0-26,1 26,-26-25,0 24,26-24,-51 25,26-25,-1 0,25 24</inkml:trace>
  <inkml:trace contextRef="#ctx0" brushRef="#br0" timeOffset="191467.9334">24160 15974,'25'-74,"-25"49,0 50,-25-25,25 25,0 24,0-24,-25 0,25 24,-25 1,25 0,0 24,-25-24,25 24,-24 1,24-1,-25-24,25-1,0 1,-25-25,25 24,0-24,-25 0,25 0,-25-25,1 0</inkml:trace>
  <inkml:trace contextRef="#ctx0" brushRef="#br0" timeOffset="191872.5451">23713 16594,'0'0,"-25"-49,1 49,24-25,0 50,49 24,-24-24,-25 25,25-1,-25-24,25 25,-25 24,0-49,0 25,24-26,-24 1,0 0,0 0,25-25,0 0,0 0,25 0,-1 0,1-25,-1 0,26 0,-50 1,-1-1,1 25</inkml:trace>
  <inkml:trace contextRef="#ctx0" brushRef="#br0" timeOffset="198488.2727">23788 17462,'0'-24,"0"-1,-25 25,25-25,-25 25,25-25,0 0,0 1,25 48,0-24,-25 25,24-25,1 0,-25 25,25-25,0 0,0 0,0 0,-1 0,1 0,0-25,0 25,-25-25,0 1,-25 24,0 24,0 1,1-25,24 25,-25 0,0-25,25 25,-25-1,25 1,0 0,-25 0,25 0,0-50,25 25,-25-25,25 25,0 0,0 0,-1 0,-24 25,25-25,-25 25,0 0,0-1,0 1,0 0,0 0,0 0,-25-25,25 24,0 1,-24-25,24 25,-25 0,0-25,25 25,-25-25,0 0,0 0,1 0,-1 0,0 0,0 0,0 0,1 0,-1-25,25 0</inkml:trace>
  <inkml:trace contextRef="#ctx0" brushRef="#br0" timeOffset="200692.8509">24284 17388,'0'-25,"0"0,0 1,-25 24,25-25,-25 25,25-25,-25 0,25 0,-24 25,24-24,-25 24,0-25,0 25,0 0,25-25,-24 25,-1 0,25-25,-25 25,25-25,-25 25,0 0,25-24,-24 24,-1 0,0 0,25-25,-50 25,25 0,1 0,-1 0,0 0,0 0,0 0,1 0,-1 0,0 0,0 0,0 25,1-25,-1 0,0 0,0 0,0 24,1-24,-1 25,0-25,25 25,-25-25,0 25,1-25,24 25,-25-25,25 24,-25 1,25 0,0 0,0 0,0-1,0 1,0 0,0 0,0 0,0-1,0 1,0 0,0 0,0 0,25 0,-25-1,0 1,0 0,25-25,-25 25,0 0,-25-25,25 24,0 1,0 0,0 0,0 0,25-25,-25 24,0 1,24 0,1-25,0 0,-25 25,25 0,0-25,-25 24,24-24,-24 25,25-25,0 0,0 25,0-25,-25 25,24-25,1 0,0 25,0-25,0 24,-1-24,1 0,0 0,0 0,0 0,-1 25,1-25,0 0,0 0,0 0,0-25,-1 25,1 0,0-24,0 24,-25-25,25 25,-1-25,1 0,0 0,0 25,-25-24,25 24,-1-25,1 25,0 0,-25-25,25 25,-25-25,25 25,-25-25,24 1,1-1,-25 0,25 0,0 0,-25 1,0-1,0-25,0 25,25-24,-25-1,0 25,0-24,0 24,0-25,-50 25</inkml:trace>
  <inkml:trace contextRef="#ctx0" brushRef="#br0" timeOffset="201749.9914">22076 17661,'-25'-50,"25"26,0-1,0 0,0 0,0 0,0 0,25 25,-25-24,25 24,-25-25,25 0,0 25,-25-25,24 25,1-25,0 25,0 0,0-24,-1 24,1 0,0 0,0 0,0 0,-1 0,1 0,0 0,0 24,0 1,-25 0,24-25,-24 25,0 0,25 24,-25-24,25 0,-25 0,0 0,0-1,25 1,0 0,-1-25,1 0,0 0,0 0,0 0,0 0,-25-25,24 25,-24-25,25 25,-25-24,25 24,-25-25,25 0</inkml:trace>
  <inkml:trace contextRef="#ctx0" brushRef="#br0" timeOffset="202263.7566">22870 17314,'-25'-25,"50"50,-75-50,75 25,-25 25,0-1,0 1,25 0,0 0,0-25,-25 25,24-25,1 24,0 1,0-25,0 25,-1-25,-24 25,25-25,0 0,-25 25,-25 0,0-1,1-24,-1 25,-25 0,1 0,-1 0,0-25,1 24,24 1,0 0</inkml:trace>
  <inkml:trace contextRef="#ctx0" brushRef="#br0" timeOffset="213967.9189">16644 17289,'-25'-25,"25"0,-25 25,25-25,0 1,0-1,-24 0,24 0,-25 25,0 0,0 0,0 0,1 0,-1 0,0 0,0 25,25 0,-25 0,0-1,25 1,0 0,0 0,0 0,0-1,25 26,-25-25,50 0,-25-1,24 26,1-50,-25 25,24 0,-24-25,25 0,-1 0,-24-25,25 25,-25-25,-1 0,1 0,0 1,-25-1,0 0,0 0,0 0,0 1,-25-26,25 25,-25 0,1 1,-1-1,0 25,0 0,0 0,-24 0,24 0</inkml:trace>
  <inkml:trace contextRef="#ctx0" brushRef="#br0" timeOffset="214718.0128">17711 17512,'-50'-25,"25"25,0 0,1 0,-1 0,0 0,0 0,0 0,0 0,1 0,24 25,-25-25,0 25,25 0,0 0,-25 24,25-24,-25 25,25-1,0 1,0 24,0-24,0 24,0-24,25-1,0 1,0-25,24 0,-24-1,25 1,0-25,-26 0,26 0,-25-25,24 1,-24-26,0-49,0 24,-25 1,0 0,-25 24,0 0,0 1,-24-1,24 50,0 0,0 0,1 0,-1 0,0 25</inkml:trace>
  <inkml:trace contextRef="#ctx0" brushRef="#br0" timeOffset="215602.9384">18355 18132,'0'0,"-24"-49,24 24,0 0,-25 25,25-25,-25 25,0 0,0 0,1 25,24 0,-25 0,25-1,0 1,0 25,0-25,0 24,25 1,-1 24,1-49,0 0,49 0,-49-25,25 0,-25 0,24 0,1 0,24-25,-24 0,-25 0,-25 0,25 1,-25-1,0 0,-25-25,0 26,0-1,-49-50,49 51,-25-1,1 0,24 25,0 0,0 25</inkml:trace>
  <inkml:trace contextRef="#ctx0" brushRef="#br0" timeOffset="216242.1014">19323 18157,'0'-50,"-25"50,25-24,-25 24,0 0,1 0,-1 0,0 0,0 24,0 1,1 0,24 0,0 0,0-1,0 26,0-25,0 24,0-24,0 25,0-25,0-1,0 1,24 0,1-25,0 25,25-25,-26 0,26 0,0-25,-26 0,1 25,25-49,-50 24,25 0,-1 0,1-24,-25-1,0 25,0 0,0-24,0 24,-25 0,1 0,-1 1,0-1,0 25,0 0</inkml:trace>
  <inkml:trace contextRef="#ctx0" brushRef="#br0" timeOffset="217028.0708">20141 18157,'-24'-50,"-1"50,0-24,0 24,0 0,1 0,-1 24,0 1,25 0,-25 0,0-25,25 25,0-1,0 1,0 0,0 25,0-26,0 1,25 0,-25 0,25 0,0-25,24 24,-24-24,25 0,-25 0,24 0,1 0,-1-24,1 24,-25-25,0 0,-25 0,0-24,0 24,0-25,-25 1,25 24,-50-25,25 1,1-1,-1 25,0 0</inkml:trace>
  <inkml:trace contextRef="#ctx0" brushRef="#br0" timeOffset="218236.1098">21010 18107,'-25'-74,"0"74,25-25,-25 25,0 0,1 0,-1 0,0 0,0 25,0-25,1 25,-1 0,0-25,0 24,25 1,-25 0,25 0,0 0,0 24,0-24,0 0,0 24,25-24,0 0,0 0,0 0,24-25,-24 0,25 0,-1 0,-24 0,0 0,24-25,-24-25,0 25,-25-24,25-1,-25-24,0 24,-25 1,0-1,-49 25,24 0,1 25</inkml:trace>
  <inkml:trace contextRef="#ctx0" brushRef="#br0" timeOffset="227716.0722">16123 17587,'-25'-25,"25"0,-25 25,1 0,-1 0,0 0,0 25,0 0,1-1,-26 1,25 0,0 0,25 24,-24-24,24 25,0-25,0-1,49 26,1-50,-1 25,1-25,0 0,-1 0</inkml:trace>
  <inkml:trace contextRef="#ctx0" brushRef="#br0" timeOffset="227915.0672">16470 17686,'0'-50,"-24"25,-1 25,0 0,25 25,0 0,0 25,25-26,0 51,-1-26,1 26</inkml:trace>
  <inkml:trace contextRef="#ctx0" brushRef="#br0" timeOffset="228308.8648">16917 18579,'-25'-25,"0"25,0 0,1 0,-1 25,0 0,25 24,-25-24,25 25,0-26,0 1,0 0,0 0,25 0,0-25,24 0,1 0,0 0,24-25</inkml:trace>
  <inkml:trace contextRef="#ctx0" brushRef="#br0" timeOffset="228735.0825">17239 18728,'-49'-50,"49"25,0 0,24 25,1 0,0 0,0 25,0 0,-25 0,0 0,0-1,-25 1,0 0,25 0,0 0,25-25,24-25,1 25,-25-25,24 25,1-25</inkml:trace>
  <inkml:trace contextRef="#ctx0" brushRef="#br0" timeOffset="229056.0101">18058 18728,'-25'-50,"0"50,0 0,1 0,-1 0,0 0,0 25,25 0,0-1,0 1,0 0,25 25,25-26,-1 1,1 0,74 0</inkml:trace>
  <inkml:trace contextRef="#ctx0" brushRef="#br0" timeOffset="229571.8764">18479 18852,'-49'-75,"98"150,-123-175,74 76,25 24,0 0,-1 0,1 0,0 0,0 24,-25 1,0 0,-25 0,0 0,0-25,25 24,0-48,25 24,0 0,0-25,25 25,-26 0,1 0,0 0,0 0,-25 25,0-1,-25-24,0 25,0 0,1 0,-1-25,0 25</inkml:trace>
  <inkml:trace contextRef="#ctx0" brushRef="#br0" timeOffset="230001.3609">19397 18728,'-49'0,"24"0,0 0,0 24,0 1,1 0,24 0,0 0,0-1,0 1,24 25,1-50,0 25,0-25,24 0,1 0,24-25</inkml:trace>
  <inkml:trace contextRef="#ctx0" brushRef="#br0" timeOffset="230519.5591">19670 18827,'-49'-25,"49"50,0 0,0-1,-25-24,25 25,0 0,25-25,-1 0,-24-25,25 0,-25 1,0 48,25-24,0 0</inkml:trace>
  <inkml:trace contextRef="#ctx0" brushRef="#br0" timeOffset="231139.4963">20092 18703,'0'0,"0"-50,0 25,-25 25,25 25,0 0,-25 0,25 0,0-1,25 1,0-25,0 0,-1 0,26 0,-25 0,24-25</inkml:trace>
  <inkml:trace contextRef="#ctx0" brushRef="#br0" timeOffset="232115.4693">20315 18703,'-25'-25,"0"25,50-25,0 25,0 0,0-25,-25 1,24 24,-48 0,-1 24,0-24,25 25,-25-25,25 25,0 0,0 0,0-1,25 1,0-25,-25-25,49 25,-24 0,0 0,0 0,0 0,-1 0,1 50,-25-25,0 0,0-1,0 1,-49 0,24-25</inkml:trace>
  <inkml:trace contextRef="#ctx0" brushRef="#br0" timeOffset="232399.769">21010 18728,'0'-50,"0"100,0-125,0 50,0 50,-25 25,25-1,-25 1,25 0,0-1,0-24,0 0,25 0,-25-1,25-24,24 0,-24 0,0-24,24 24,-24-25</inkml:trace>
  <inkml:trace contextRef="#ctx0" brushRef="#br0" timeOffset="233159.0151">21481 18752,'-50'-24,"50"-1,0 0,0 0,0 0,-25 25,25-24,0-1,-24 25,-1 25,25-1,-25 1,0-25,25 25,0 0,0 0,0-1,-25-24,25 25,0 0,0 0,0 0,0-1,25 1,0 0,0-25,24 25,-24-25,0 0,0-25,0 0,-25 0,0 1,0-1,-25 0,0 25,0 0,0 0,1 0,-1 0,0 0,0 0,25 25,-25 0,25-1</inkml:trace>
  <inkml:trace contextRef="#ctx0" brushRef="#br0" timeOffset="234968.8333">16694 17165,'24'0,"-24"-25,25 25</inkml:trace>
  <inkml:trace contextRef="#ctx0" brushRef="#br0" timeOffset="241024.7312">16818 17314,'-50'0,"25"0,50 0,0-25,0 25,-1 0,1-25,0 25,0-25,24 0,1 1,24 24,-24-25,0 25,-1-25,1 25,-25-25,-1 25,1 0</inkml:trace>
  <inkml:trace contextRef="#ctx0" brushRef="#br0" timeOffset="241452.8228">17438 17785,'0'-50,"0"26,0-1,0 0,0-25,24 26,-24-1,25 0,0-25,-25 1,0-1,25 0,-25-24,50-50</inkml:trace>
  <inkml:trace contextRef="#ctx0" brushRef="#br0" timeOffset="242459.8571">18504 17959,'0'-50,"25"25,25 0,-1 1,-24-1,74-74,-49 49,49-74,-74 99,0-25</inkml:trace>
  <inkml:trace contextRef="#ctx0" brushRef="#br0" timeOffset="242797.1959">19397 18231,'-49'0,"24"-24,25-1,-25 0,25 0,-25-24,0-1,1 0,-26-24,0 0,-24-1,-100-74,125 100,-26 24</inkml:trace>
  <inkml:trace contextRef="#ctx0" brushRef="#br0" timeOffset="243507.613">20265 18058,'0'0,"0"-50,0 25,0 1,0-1,0-25,25 25,0 1,0-26,24 25,1-24,0-26,-1 26,1-26,-1 25,-24 26,0 24,0 0</inkml:trace>
  <inkml:trace contextRef="#ctx0" brushRef="#br0" timeOffset="243899.8298">20935 17983,'0'-49,"0"24,0 0,0 0,-25 25,25-24,-24-1,-1 0,0 0,-25 0,26 1,-26-1,0-25,1 1,-1 24</inkml:trace>
  <inkml:trace contextRef="#ctx0" brushRef="#br0" timeOffset="249653.5441">17835 16768,'-50'-50,"25"26,0 24,1 0,-1 0,0 0,0 0,25 24,-25 1,25 25,-24-25,-1 24,25 1,-25-1,25-24,0 25,0-1,0 1,25-25,0 24,24-24,-24 0,49-25,-49 25,50-25,-26 0,1-25,-1 25,-24-50,0 26,-25-26,0-24,-25 24,0-24,1 24,-26-24,25 24,-24 25,24 25</inkml:trace>
  <inkml:trace contextRef="#ctx0" brushRef="#br0" timeOffset="250183.9225">19124 17190,'-74'-75,"49"50,-24 1,-1 24,0-25,-49 25,50 0,24 0,-25 25,25-1,1 1,-1 25,25-1,0 1,0 0,0-1,0 26,49-26,-24 26,25-26,-1-24,26 0,-26-25,1 0,24 0,-24-25,24-24,-24-26,-25 25,0-24,-25 0,-25-1,0 1,-49-1,-1 51</inkml:trace>
  <inkml:trace contextRef="#ctx0" brushRef="#br0" timeOffset="250882.9449">20712 17264,'0'-50,"0"26,0-1,0 0,0 0,-25 25,0-25,0 1,1 24,-26-25,0 25,1 0,-1 0,1 0,-1 0,25 0,0 0,1 25,24 24,0 1,0-1,0 26,0-26,24 1,26 24,-25-49,24 25,-24-25,25 0,24-1,1-24,-26 0,26-24,-1-26,1 25,-26-25,-24-24,0 24,-25-24,-25 24,-25 26,-24-1,0 25</inkml:trace>
  <inkml:trace contextRef="#ctx0" brushRef="#br0" timeOffset="320871.6118">20662 15429,'-25'-50,"1"25,24 0,-25 0,0 25,0-24,0-1,25 0,-24 0,-1 25,0-25,0 1,0-1,1 0,-1 0,0 0,0 1,25-1,-25 25,1-25,-1 0,25 0,0 1,0-26,-25 25,25 0,0-24,0 24,0-25,0 26,0-26,25 0,-25 1,0-1,0 1,25-1,-25 0,24 1,1-1,-25 25,25-24,25 24,-26-25,1 1,0 24,25-25,-26 1,1 24,0-25,25 25,-26-24,26 24,0 0,24 0,-24 1,-1-1,26 25,-26 0,1-25,24 25,-24 0,0 0,24 0,-24 0,-1 0,1 0,24 25,-24 0,-1 24,1-24,0 25,-1 24,-24-24,0 49,0-25,-25 1,0 24,0 0,0-24,0 24,0-25,-25 1,0-1,0 0,-24-24,-1 0,0-1,-49-24,25 25,-1-26,-24 1,0 0,-99 0,24-25,75-25,24 0,1 0,-1-24</inkml:trace>
  <inkml:trace contextRef="#ctx0" brushRef="#br0" timeOffset="321490.8614">22151 13221,'24'-50,"-24"1,0 24,0 0,0 0,0 0,-24 25,-1 0,0 0,-25 0,1 0,-26 0,1 25,-100 25,75-50,-75 49,75-49,25 25,-25-25,-1 0,26 0,0 0,-1 0,26-25,24 25,0 0,0 0</inkml:trace>
  <inkml:trace contextRef="#ctx0" brushRef="#br0" timeOffset="321938.8766">21282 12700,'0'-50,"-24"50,-1 0,-25 25,1 0,-1 25,0-1,1-24,-1 25,1-1,-1 1,0-25,1-1,-1 26,25-25,-24-25,-1 25,-24-1,49-24,25 25,-25-25,75 25,-26 0,1-25,25 25,-25 0,24 24,26-24,-26 0,26 0,-26 24</inkml:trace>
  <inkml:trace contextRef="#ctx0" brushRef="#br0" timeOffset="324180.7736">16148 16396,'-25'0,"25"-25,0 0,0 0,0 1,0-1,0 0,25 25,-25-25,0 0,25 1,-1-1,-24 0,25 25,-25-25,25 25,-25-25,25 25,-25-24,25-1,-1 25,-24-25,25 25,0-25,0 25,0-25,0 25,-1 0,1 0,0 0,0 0,0-24,-1 24,1 0</inkml:trace>
  <inkml:trace contextRef="#ctx0" brushRef="#br0" timeOffset="324719.908">16520 15801,'0'0,"-25"-25,50 25,-25 25,25-25,-25 24,25-24,-1 25,1-25,0 0,0 0,0 0,-1 0,1 0,-25 25,0 0,-25 0,25 24,-24-24,-1 0,0 24,0-24,0 25,1-25,24-1</inkml:trace>
  <inkml:trace contextRef="#ctx0" brushRef="#br0" timeOffset="326565.2923">24705 18207,'0'-25,"0"0,0 0,0 0,0 1,0-1,0 0,0 0,-24 25,24-25,-25 25,25-24,-25 24,0 0,0-25,1 25,-1 0,25-25,-25 25,-25 0,26 0,-1 0,0 0,0 0,0 0,1 0,-1 0,0 25,0-25,0 0,1 0,48 25</inkml:trace>
  <inkml:trace contextRef="#ctx0" brushRef="#br0" timeOffset="327114.5027">24557 17760,'0'-25,"-25"25,0 0,0 25,0 0,1-25,-1 25,0-25,-25 25,1-1,24 1,-25-25,26 0,-1 25,0-25,0 0,0 0,1 0,24 25,24-25,-24 25,25-1,0 1,-25 0,25-25,-25 25,25 0,-25-1,24 1,-24 0,0 25</inkml:trace>
  <inkml:trace contextRef="#ctx0" brushRef="#br0" timeOffset="332884.1919">22721 1811,'0'-75,"0"51,0-1,0 0,0 0,25 25,-25-25,0 50,-25 0,25 25,0 24,-25-24,0-1,1 26,24-26,-25 26,0-26,25 1,-25-1,0 1,25-25,0 24</inkml:trace>
  <inkml:trace contextRef="#ctx0" brushRef="#br0" timeOffset="335301.6518">22622 1761,'0'-99,"-25"99,25-25,0 50,25 0,-25 24,25 26,-25-26,24 26,1-26,-25 1,25 0,0-26,-25 1,25-25,0 0,-1 0,1 0,0-25,0 1,0-51,-25 26,0-51,0 26,0-25,0 24,0 26,0-1,0 25,0 0,0 1,24 24,1 49,-25-24,50 49,-25 1,-1-1,1 1,0 24,25-49,-26 24,1-24,0-1,0-24,0 0,-1-25,1 0,0 0,0 0,24-25,-24-25,-25 1,25-1,-25 1,25-1,-25 0,0 1,0 24,0 0,-25 0,0 25,0 0,1 0,-1 50,0 0,-25 24,50-24,0 24,0-24,0-1,25-24,0 25,0-26,24 1,-24-25,25 0,-25 0,24-74,-24 49,0-25,-25 1,0-1,0 1,0 24,25 0,-25 0,24 25,1 0,25 0,-25 0,24 25,1 49,-50-49,25 0,-25 25,25-26,-25 1,0-50,24-24,1-1,0 25,0-24,0-1,-1 25,1 1,0-1,25 25,-26-25,26 25,-25 0,0 0,-1 0,-24-25,-24 25,-1-25,0 25,0 0,0 0,-24 0,24 25,-49 50,49-51,25 76,0-76,0 26,25-50,-1 25,1-25,25 0,-25 0,24-25,-24 0,0-24,0 24,-25 0,0-25,24 75,-24 0,0 49,25 1,-25-1,25 1,0-1,0 0,-25 1,0-26,0 26,0-26,-25-24,0 0,0 0,-24-25,-1 0,0 0,26-25,24-25,-25 26,25-26,0 0,25 26,-1-26,1 25,25 0,-1 1,1-1,0 0,-26 0,26 0,-25 1,0-1,-1 0,1 0,0-24,-25 24,25 0,-25-25,0 26,0-26,0 25,0 0,0 1,0 48,0 1,-25 25,25-25,0 24,0 1,0-25,0-1,0 1,25 0,0-25,-1 25,1-25,0-25,0 0,0 0,-25-24,0 24,0-25,0 26,0-1,0 0,0 0,0 50,0 0,0 0,0 24,0-24,0 0,24 0,-24-1,25-24,-25 25,25-50,-25 1,25-1,-25 0,0-25,25 26,-25-1,0 0,25 50,-25 0,0 24,0-24,0 25,0-26,0 1,0 0,0-75,0 26,24-76,1 51,0-1,0 25,-25 1,25 24,-25 24,24 26,1-25,0 24,-25 1,0 0,0-26,0 1,0 0</inkml:trace>
  <inkml:trace contextRef="#ctx0" brushRef="#br0" timeOffset="335747.6867">25450 1960,'0'-124,"0"74,0 25,-25 0,25 1,-25 24,0 0,-24 49,49-24,-25 25,25-1,0 26,25-75,-1 24,1-24,0 0,25 0,-26-24,1-26,25 0,-50 1,0 24,25-25,-1 75,-24 25,25-1,-25 51,25-26,-25 0,0 1,0-1,0-24,0-25,-25 24,0-49,-24 25,-1-25,1 0,-26 0,1 0,-1-50,1 1,24-26</inkml:trace>
  <inkml:trace contextRef="#ctx0" brushRef="#br0" timeOffset="336079.6359">24904 1091,'0'0,"-75"-99,26 74,-1 25,1 0,-1 0,25 0,0 0,1 25,24 0,0 49,0-24,0 0,24-1,26-24,-25 0,24-25,1 0,0-50,-26 1,-24-1,0-24,-24-1,-26 26,0-26,-24 50,-25 25,0 0,-1 25,1 25</inkml:trace>
  <inkml:trace contextRef="#ctx0" brushRef="#br0" timeOffset="336715.2032">20811 2009,'0'0,"-25"-49,1 24,24 0,0 0,-25 25,50 0,24 0,1 0,-1 0,26 0,24 0,-25 0,26 0,-26 0,25 0,-24 0,-1 0,-24 0,-26 0,1 0,0 0,-25-25,25 25,-50-24</inkml:trace>
  <inkml:trace contextRef="#ctx0" brushRef="#br0" timeOffset="337099.6357">21530 1563,'-24'-50,"-1"25,74 25,1 25,0 0,-1 0,1-1,24 1,-49-25,25 25,-25-25,-25 25,24-25,-24 25,0 0,25-1,-25 26,0 0,0-26,0 51,-25-26,-24 1,24 24,-49 1</inkml:trace>
  <inkml:trace contextRef="#ctx0" brushRef="#br0" timeOffset="345266.8583">19670 7094,'0'25,"0"0,0 0,0-1,0 1,25-25,-25 25,0 0,25 0,-25-1,25 1,-25 0,24 0,1 24,0-49,25 50,-26-25,1-25,25 25,-25-25,-1 24,1-24,0 0,25 0,-26 0,26 0,-25 0,24-24,1-1,0 0,-1 0,1-24,-25 24,24 0,-49-25,25 26,-25-26,0 25,0-24,0-1,0 25,0-24,0-1,0 25,-25-49,0 24,25 0,0 1,-24-1,24 1,0-1,-25 0,25 1,0-26,0 26,0-26,0 1,0 0,25 24,-25-24,24 24,-24 0,25 26,-25-26,0 0,0 25,0-24,0 24,25-25,0 1,-25 24,25 0,-1 0,-24-24,25-1,0 25,-25-24,25 49,0-25,0 0,-1 0,-24 1,25-1,0 0,49-25,-49 26,25-1,-1 0,1 0,-25 0,24 1,-24 24,25 0,-25-25,-1 25,26 0,-25 0,0 0,24 0,-24 0,25 0,-1 0,1 0,-25 0,-1 0,1 0,0 0,0 0,0 25,0-25,-1 24,1-24,-25 25,25-25,0 0,0 25,-1-25,1 25,-25 0,25-25,0 24,0 1,-1 0,1-25,0 50,0-26,24 1,-24 0,25 0,-25 0,-1 24,1-24,0 25,25 24,-26-49,1 24,0-24,25 0,-50 0,24 0,1-25,0 0,-25 24,0-48</inkml:trace>
  <inkml:trace contextRef="#ctx0" brushRef="#br0" timeOffset="345747.2248">22671 5283,'-24'-49,"24"24,-25 25,0 0,0 0,25 25,0 0,0-1,0 26,0-25,25 0,0 24,0 1,-1-1,1-24,25 25,-25-25,0-1,-1 1,1 0,0-25,-25 25,25 0,-50-1,-25 1,-24 0,-1 0,1 25,0-26,-1 51</inkml:trace>
  <inkml:trace contextRef="#ctx0" brushRef="#br0" timeOffset="354163.8658">16718 2679,'-49'-50,"98"100,-123-125,49 51,0 24,1-25,-26 25,25 0,0 0,1 0,-1 25,0-1,25 26,-25-25,25 25,0-1,25 1,25-25,-1 24,26-24,-1 0,-24-25,24 0,0 0,-24 0,0-25,-26 0,-24 0,0-24,0-26,-24 26,-1-1,-25 25,25 0,-24 1,-1 24,1 0</inkml:trace>
  <inkml:trace contextRef="#ctx0" brushRef="#br0" timeOffset="354591.93">17388 2952,'149'99,"-99"-99,-1 0,1 0,-1-25,1 0,0-24,-50-1,0 1,0-1,0-24,-50 24,25 25,-24 0,24 0,0 25,0 0</inkml:trace>
  <inkml:trace contextRef="#ctx0" brushRef="#br0" timeOffset="355002.8603">18256 2704,'-49'-75,"98"150,-123-175,49 100,0-24,0 24,1 0,-1 0,-25 74,50-24,0-1,0 1,25 0,0-1,24-24,1 0,24 0,-24-25,24 0,1 0,-26-25,1-25,0 1,-25-1,-25-24,0 24,-50 0,0 25,-24 1,-25 24,-1 0,1 0</inkml:trace>
  <inkml:trace contextRef="#ctx0" brushRef="#br0" timeOffset="355868.0622">19844 2753,'-50'-49,"25"24,1 0,-26 0,25 25,0-25,1 25,-26 0,25 0,-49 0,24 0,0 25,1 25,-26-25,51 24,-1 1,0 0,25-26,0 26,25-25,24-25,1 25,0-25,24 0,0-25,1 0,-50-25,0 1,-1-1,-24 1,-24-1,-1 25,-25-25,0 26,-24-1,24 25,-24 0</inkml:trace>
  <inkml:trace contextRef="#ctx0" brushRef="#br0" timeOffset="356323.7249">20513 2803,'0'0,"-49"-50,24 26,25-1,-25 0,0 25,1 0,-1-25,0 25,-25 0,-24 50,49-25,25-1,-25 1,25 0,0 25,0-1,50 1,0-1,24-24,-24 0,24 0,-24 0,-1-25,26 0,-51-25,26 0,-25-25,-25-24,0 24,-124-98,25 73,-50 50,25 0</inkml:trace>
  <inkml:trace contextRef="#ctx0" brushRef="#br0" timeOffset="356895.9879">17859 2729,'-49'-50,"24"25,-25 25,26-25,-26 25,25 0,-24 0,24 25,-25 0,25 25,-24-26,49 26,-25 0</inkml:trace>
  <inkml:trace contextRef="#ctx0" brushRef="#br0" timeOffset="357703.8204">17190 1712,'0'-25,"0"0,-25 25,0 0,0-25,0 25,-24 0,24 0,0 25,0 25,1-26,-1 26,25 0,0-1,0 1,49-25,-24 24,25-24,24 0,1 0,-1-25,-24 0,24 0,-49-25,24-25,-24 1,-25-1,25-99,-50 100,0-26,-24 50,-1 0,1 1,24 24,-25 0,25 49</inkml:trace>
  <inkml:trace contextRef="#ctx0" brushRef="#br0" timeOffset="359067.7093">16818 2679,'0'-25,"0"0,24 25,1 0,0-25,-25 1,25 24,-25-25,25 0,-1 0,1-24,25-1,-25 0,24-24,1 0,-1-1,-24 26,0 24,-25 0,0 0,0 50,-25 25</inkml:trace>
  <inkml:trace contextRef="#ctx0" brushRef="#br0" timeOffset="359375.828">17388 2952,'0'-25,"0"50,0-75,0 25,0 1,0-1,0-25,0 25,0-99,0 75,0-26,0 1,0-25,-25 24,0 26,1-1,-26 0</inkml:trace>
  <inkml:trace contextRef="#ctx0" brushRef="#br0" timeOffset="359834.8558">18182 2679,'-25'-25,"25"0,-25 25,25-25,25 1,25-1,-1 0,1 0,123-99,-98 50,-1-25,-24 24,0 1,-50 49,0 0,0 0</inkml:trace>
  <inkml:trace contextRef="#ctx0" brushRef="#br0" timeOffset="360239.8786">19174 2629,'0'-25,"0"1,0-1,0 0,0 0,0 0,-25 1,-24-1,24 0,-25-25,-24 26,24-26,-24 0,-1 1,1 24,0-25,24 1,0 24,50 0</inkml:trace>
  <inkml:trace contextRef="#ctx0" brushRef="#br0" timeOffset="361275.2278">18752 1761,'-124'-124,"248"248,-297-298,98 125,26 24,-1 0,0 25,50-25,-24 25,24 25,-25 25,-25-1,25 26,1-1,24 26,49 24,-24-75,25 1,-1-25,1-1,24-24,-24 0,24 0,50-49,-49-1,-50-24,24 24,-49-24,0-1,-25 1,-24 24,-50-24,24 49,26 25,-1 25,25 49</inkml:trace>
  <inkml:trace contextRef="#ctx0" brushRef="#br0" timeOffset="361859.7542">20389 2555,'0'-25,"0"0,-24 0,-1 1,25-26,-25 25,0-24,25-1,-25 0,-24 1,-1-26,1-24,-1 25,25-50,-24 25,-26-125,50 125,25 25,-24-1,-1 26,0 24,0 25,0 25,25 24</inkml:trace>
  <inkml:trace contextRef="#ctx0" brushRef="#br0" timeOffset="362338.8983">19993 1339,'-25'-99,"0"74,-25 1,50-1,-49 25,24 0,0 25,-24-1,-1 26,25 0,0-1,1 1,-1-1,25-24,0 25,0-1,25 1,-1-25,26 25,0-26,-1 1,1-25,-25 0,24 0,1-25,-25 1,-1-26,-24-25,0 1,0-25,0 24,-24 1,-1 24,0 1,-49 24,24 0,0 25,-24 0,24 25</inkml:trace>
  <inkml:trace contextRef="#ctx0" brushRef="#br0" timeOffset="363009.8195">17289 1811,'0'0,"0"-50,25 25,-25-24,24-1,26 0,-25 1,24-26,1 26,0-50,-1-1,26 1,-1 0,1-25,-1 25,-24-25,-26 0,1 49,-25 1,0 24</inkml:trace>
  <inkml:trace contextRef="#ctx0" brushRef="#br0" timeOffset="363901.8375">18355 1587,'0'-24,"0"-1,0 0,0 0,25 0,-25 1,0-26,0 0,0 1,0-1,0 1,0-26,0 1,0 24,-25-24,1 24,-1-24,-25 24,1 25,-1 1,25-1</inkml:trace>
  <inkml:trace contextRef="#ctx0" brushRef="#br0" timeOffset="364455.6492">18405 571,'-50'-50,"26"25,24 0,-25 25,0 0,0 0,0 0,-24 0,-1 0,25 25,-24-25,-1 25,25 0,-24 0,-1 24,25-24,1 0,24 0,-25 24,25-24,0 0,25 24,-1-24,1 0,0 0,25-25,-1 25,1-25,-1 0,1 0,0-25,-1 0,1 0,-1 0,-24-24,0-1,0 25,-25-24,0-1,0 1,-25-1,-25 25,1-25,-1 50,25-24,1 24,-1 0</inkml:trace>
  <inkml:trace contextRef="#ctx0" brushRef="#br0" timeOffset="364895.9128">18405 645,'0'0,"0"-25,25 0,24 1,1-1,25 0,-26 0,26-25,-1 1,0-1,-24 25,0-24,-1 24,-24 0,-25 0</inkml:trace>
  <inkml:trace contextRef="#ctx0" brushRef="#br0" timeOffset="365369.8515">19844 1290,'0'-25,"0"0,-25 0,25 1,-25-26,25 25,-25-24,25 24,-24-25,24 1,-25-26,0 26,0-26,0 1,1 24,-26 1,25 24</inkml:trace>
  <inkml:trace contextRef="#ctx0" brushRef="#br0" timeOffset="366201.801">19745 273,'0'0,"-75"-25,50 0,-24 0,-1 25,25 0,0 0,1 0,-1 0,0 0,-25 0,26 0,-26 0,-24 50,24-50,0 25,1 0,24-25,0 24,25 1,0 0,0 0,0 0,0-1,25 1,0 0,24 25,-24-25,0-25,25 0,-26 24,1-24,25 0,-25 25,74 0,-50 0,-24-25,25 25,-25-25,24 0,-24 0,0 0,25 0,-26 0,1-25,25 25,-25-25,-1 0,1 0,25 1,-50-1,25 0,-25 0,0-25,0 1,0 24,0-25,-25 26,0-1,0-25,-24 25,-1-24,-24 24,-1-25,-24 50,0-49,-75 49,100 49,24 1</inkml:trace>
  <inkml:trace contextRef="#ctx0" brushRef="#br0" timeOffset="369883.7708">20737 3497,'-25'-24,"0"24,25-25,-25 25,25-25</inkml:trace>
  <inkml:trace contextRef="#ctx0" brushRef="#br0" timeOffset="370700.0208">20017 446,'25'0,"0"0,0 0,49 0,-24 0,24 25,1-25,24 0,0 25,25-25,0 0,0 0,-25 0,-24 0,-26 0,-24 0,-74 0,-1 0</inkml:trace>
  <inkml:trace contextRef="#ctx0" brushRef="#br0" timeOffset="371194.9812">20290 174,'0'0,"0"24,0 1,-25 0,1-25,-1 25,25 0,-25-25,0 24,-24-24,-1 25,25-25,0 0,25 25,25-25,0 0,-25 25,25 0,0-25,24 24,-24 1,25 0,-26 25,1-25,0-1</inkml:trace>
  <inkml:trace contextRef="#ctx0" brushRef="#br0" timeOffset="374840.8135">23812 7392,'0'25,"-24"-25,24 24,0 1,-25-25,25 25,-25-25</inkml:trace>
  <inkml:trace contextRef="#ctx0" brushRef="#br0" timeOffset="389789.6338">18455 74,'-25'-49,"0"24,0 25,25 25,0 24,25-49,-25 50,0-25,25 0,-25-1,0 1,0 0,25-25,-25 25,0 0,24-25,-24 24,25 1,0 0,0-25,-25 25,25 0,0-25,-25 24,24-24,1 25,-25 0,25-25,0 0,-25 25,25-25,-1 0,-24 25,25-25,0 25,0-25,0 24,-1-24,1 25,0-25,0 25,0 0,-1-25,-24 25,25-25,0 0,25 24,-26-24,26 25,0-25,-26 25,26-25,-25 0,0 25,-1-25,1 0,0 25,0-25,0 0,-1 24,1-24,0 0,0 0,0 25,0-25,-1 0,1 0,0 0,0 0,0 0,-1 0,1 0,0 0,0 0,0 0,-1 0,1 0,25 0,-25 0,-1 0,1 0,0 0,0 0,-25-25,25 25,-1-24,1 24,0-25,0 25,-25-25,25 0,-1 0,-24 1,25-1,-25 0,0 0,0 0,0 1,0-1,0 0,0 0,0 0,0 0,0 1,0-1,0 0,0 0,-25 0,25 1,-24-1,24 0,-25 25,25-25,0 0,-25 25,25-24,-25-1,25 0,-25-25,1 50,24-49,-25 24,0 25,0 0,0 0,1 0,-1 0,0 0,0 0,0 0,1 0,-1 0,0 0,0 0,0 0,1 0,-1 0,0 0,0 0,0 0,1 0,-1 0,0 0,0 0,0 0,0 0,1 0,-26 0,25 0,0 0,1 0,-1 0,-25 0,1 0,-1 0,0 0,-24 0,-75 0</inkml:trace>
  <inkml:trace contextRef="#ctx0" brushRef="#br0" timeOffset="392269.7498">21357 595,'0'0,"-50"-24,25 24,-49 0,24 0,-49 0,0 0,0 0,0 0,-1 0,1 0,25 0,-1 0,26 0,-1 24,25 1</inkml:trace>
  <inkml:trace contextRef="#ctx0" brushRef="#br0" timeOffset="392679.8915">20613 322,'-124'75,"248"-150,-298 175,100-76,24 1,0 0,1-25,-1 25,25 0,25 0,-24-25,24 24,24 1,26 0,24 0,26 0,-1-1</inkml:trace>
  <inkml:trace contextRef="#ctx0" brushRef="#br0" timeOffset="400648.8178">19571 3324,'25'0,"-25"-25,0 0,25 0,-25 1,0-1,24 0,-24-25,0 26,0-26,0 0,0 1,0-1,0 25,0-24,-24 24,24 0,0-24,0 24,-25 0,25 0,0 0,-25 0,25-24,0 24,0 0,-25-24,25 24,0 0,0-25,-25 26,25-26,-25 25,25-24,0 24,-24-25,-1 1,0-1,0 0,0 1,-24-1,24 25,0-24,0 24,1-25,24 26,-25-26,0 25,0-25,0 26,1-26,-1 25,0-24,0-1,0 25,1-24,-26-26,25 50,25 1,-25-1,1 0,-1 0,0 0,0 1,0-1,-24 25,24-25,0 25,25-25,-25 0,1 25,24-24,-25 24,0-25,0 0,0 0,0 0,1 1,-1 24,25-25,-25 25,0-25,0 25,25-25,-24 25,24-25,-25 25,0-24,0 24,0-50,25 25,-24 25,-1-25,0 1,25-1,-25 0,0 25,25-25,-24 25,-1 0,0-25,0 25,0 0,1 0,-1 0,0 0,0 0,0 0,-49 0,49 0,0 0,1 25,-1-25,-25 0,25 25,-24 0,24-25,0 25,-25-25,26 24,-1-24,-25 25,25-25,-49 25,49 0,-24 0,-1-1,0 1,1-25,-1 25,1 0,-1 0,0-1,1 1,24 0,-25 0,26 24,-26-24,25 25,0-1,-24 1,24 24,-25 1,1-1,-1 1,25 24,-24-25,24 26,0-26,-25 25,50-24,-49-1,49 25,-25-24,25-1,0 0,0 1,-25-1,25-24,0 24,25-24,0 24,0-24,24 0,-24 24,25-24,-1 24,-24 25,25-24,-25 24,-1 0,26-25,0 1,24-1,0 1,26-26,-1 1,25 0,0-26,0 26,0-25,0 0,-25-1,-24-24,-1 0,0 0,-24-24,24-1,-24-25,24 1,-24-1,24-24,-24-1,49 1,25-125,-24 125,-51-1,-24 1,0 49,-25-24</inkml:trace>
  <inkml:trace contextRef="#ctx0" brushRef="#br0" timeOffset="401919.1828">20315 3795,'0'-49,"0"24,0 0,-25 25,25-25,-25 0,1-24,-1 24,0-25,0-24,0 24,1-24,-1-1,0 1,0 0,0 24,1-24,-1 24,-25 0,25 26,-24-76,24 76,25-26,-25 25,25 0,-25-24,25 24,0-25,0 1,-24 24,24-25,0 25,0-24,0-1,-25 25,25-24,-25-1,0-24,0 24,25 1,-24-26,24 1,0-1,0 26,0-26,0-49,0 50,0 24,0-24,24 24,-24 25,25-24,0-1,0 25,24 1,-24 24,25-25,-1 0,26 0,-50 0,24 25,1 0,-25 0,24 0,1 0,-1 0,-24 0,25 0,-1 25,75 25,-74-25,49 24,-24 26,24-1,-25 0,26 26,-1-1,-25 0,25 0,-49 25,24 0,-24-24,0 24,-26 49,1-74,-25 1,0-1,0 0,-25 0,25-24,-24 24,-26 75,-24-26,49-73,-25-26,1-24,-1 0,-24 0,-1-25,1 25,-25-25,-1 0,1 0,0 0,0 0,24-25,-24 0</inkml:trace>
  <inkml:trace contextRef="#ctx0" brushRef="#br0" timeOffset="406771.3028">21481 3398,'0'-25,"0"1,25 24,-1 0,1 0,0 0,0 0,24 0,1 0,0 0,-25 0,24 0,1-25,-1 25,1 0,-25 0,24 0,-24 0,25 0,-25 0,-1 0</inkml:trace>
  <inkml:trace contextRef="#ctx0" brushRef="#br0" timeOffset="407104.0217">21878 3051,'0'-50,"49"75,1 0,-25 0,24 24,1 1,0 0,-26-26,1 26,0 0,0-1,-25-24,0 0,0 0,0-1,-25 1,0 0,0 0,1 0</inkml:trace>
  <inkml:trace contextRef="#ctx0" brushRef="#br0" timeOffset="407594.2577">23093 3200,'-25'-99,"-24"74,-1 0,1 0,24 0,-50 25,51 0,-26 0,25 25,0 0,0 0,25 0,0-1,0 1,0 0,0 0,25 0,0-25,25 0,-25 0,24 24,-24-24,25 0,-1 25,1-25,-1 25,-24 0,25 0,-25-1,-1 26,-24-25,25 0,-25-1,0 1,0 0,-25 0,1-25,-26 0,0 25,1-25,-1 0,1 0,-1 0</inkml:trace>
  <inkml:trace contextRef="#ctx0" brushRef="#br0" timeOffset="407807.8041">23440 3200,'0'-25,"0"50,25 0,-25 24,0 1,0-1,0 26,0-26,0 26,0-1,0-24</inkml:trace>
  <inkml:trace contextRef="#ctx0" brushRef="#br0" timeOffset="408067.1153">23416 3349,'0'-124,"0"99,0 0,49 0,-24 25,25-25,24 25,-24 0,-1 25,-24 0,25 25,-26-26,-24 26,0-25,0 0,-24 24,-26-24,0 0</inkml:trace>
  <inkml:trace contextRef="#ctx0" brushRef="#br0" timeOffset="408320.3201">23862 2853,'0'0,"25"-50,0 75,0 0,-25 24,24 1,1 24,0 1,0-1,0 0,-1 1,1-1,0 1,-25-26</inkml:trace>
  <inkml:trace contextRef="#ctx0" brushRef="#br0" timeOffset="408528.4559">24383 3299,'25'-50,"-25"26,0 48,0 26,0 0,0-1,0 1,0-1,-25 1</inkml:trace>
  <inkml:trace contextRef="#ctx0" brushRef="#br0" timeOffset="408702.0322">24309 2952,'-50'-99,"25"74</inkml:trace>
  <inkml:trace contextRef="#ctx0" brushRef="#br0" timeOffset="408976.0688">24755 2952,'0'-25,"0"75,0-26,0 26,0 0,0-1,0 26,0-26,0 1,0-1,0 1,0-25,0 0,25-1,0-24</inkml:trace>
  <inkml:trace contextRef="#ctx0" brushRef="#br0" timeOffset="409140.98">24829 3299,'-99'-74,"223"297,-149-372,-99 50,149 99,50 0,-1 0</inkml:trace>
  <inkml:trace contextRef="#ctx0" brushRef="#br0" timeOffset="409685.0066">23093 4192,'-25'-50,"1"50,24-24,24 24,26 0,49-25,0 25,25-25,25 0,25 25,24-25,-24 1,0 24,-26-25,-24 25,-49 0</inkml:trace>
  <inkml:trace contextRef="#ctx0" brushRef="#br0" timeOffset="409961.8197">23242 4366,'0'0,"-25"0,75-25,-1 25,26 0,24-25,25 25,0 0,25 0,0-25,-25 25,25 0</inkml:trace>
  <inkml:trace contextRef="#ctx0" brushRef="#br0" timeOffset="434771.8308">25946 1389,'25'-25,"-1"25,1-25,0 25,0 0,-25-24,0-1,25 25,-1 0,1-25,0 25,0 0,0 0,-1 0,1 0,0 0,0 0,0 0,-1 0,1 25,0-25,0 25,0-1,-1 1,1 0,-25 0,0 0,25-1,-25 1,0 0,0 0,0 24,0-24,0 0,-25 0,25 0,-25-25,1 49,-1-49,0 25,0 0,0 0,25 0,-24-1,-26 1,50 25,-25-25,0-1,25 1,-24 0,-1 25,0-26,0 26,0 0,25-1,-24-24,24 25,0-1,0-24,0 0,0 0,0-1,0 1,24 0,1-25,0 25,0-25,0 25,24-25,-24 0,25 0,-26 0,26 0,-25 0,0 0,-25-25,-25 25,-25-25,25 25,1 0,-26 0,25 0,0 25,25 0,-24-1,-1 26,25-25,-25 25,25-1,0 1,0-1,0 1,0 0,50 74,-26-50,1-24,0 24,0 0,-25-24,25 0,-25-1,0-24,0 0,0 0,-25-25,0 24,-25 1,1-25,-26 0,1 25,24-25,1 0,24 0,-25 0</inkml:trace>
  <inkml:trace contextRef="#ctx0" brushRef="#br0" timeOffset="484383.4882">10443 4266,'0'-49,"0"24,0 50,25 24,-25-24,0 0,0 25,0-26,0 1,0 25,24-25,-24-1,25-24,0 0,0 0,49-24,1-1,24-25,0-24,0-1,0 26,-24-1,-25 25,-1 1,-24 24,-25 24,0 26</inkml:trace>
  <inkml:trace contextRef="#ctx0" brushRef="#br0" timeOffset="486008.7971">9079 7293,'0'24,"24"26,-24 0,0 24,25 25,-25-49,0 24,25-49,-25 0,25 0,24-1,1-24,0-24,24-26,0 0,1-24,24 0,-25 24,-24 0,0 1,-26 24,1 25,0 0,0 0,0 0,-25 50</inkml:trace>
  <inkml:trace contextRef="#ctx0" brushRef="#br0" timeOffset="487215.9857">8607 15180,'-25'-49,"25"24,0 0,0 0,-24 25,48 0,1 25,0-25,-25 25,25-25,0 0,-1 0,1 0,0-25,25-24,24-1,-24-24,24-1,1 1,-1-25,0 24,1 1,-26 24,-24 1,0 24,0 0,0 25,-25-25,24 50</inkml:trace>
  <inkml:trace contextRef="#ctx0" brushRef="#br0" timeOffset="498431.8827">6325 12700,'0'-25,"-25"25,1 0,-1 0,0 0,0 0,-24 0,24 0,0 0,0 0,0 0,-24 0,24 0,-25 0,1 0,-1 0,-24 0,-1 0,1 0,-25 0,-25 25,0-25,-25 25,0 0,0-25,25 0,25 24,0-24,-1 0,26 0,0 0,-26 0,26 0,24 0,-24 0,0 0,24 0,-24 0,-1 0,25 0,1 0,-26 0,1 0,0 0,-1 0,1-24,-1 24,1-25,-25 0,49 25,-24-25,-1 25,1 0,-1-25,26 25,-1-24,-24 24,24-25,1 25,-1-25,-24 0,-1 25,1-25,24 25,-24-24,49-1,-25 25,1-25,-1 0,1 0,-1 1,-25-1,26-25,-1 25,25 1,-24-1,24-25,0 25,0 0,1 1,-26-1,25-25,0 25,1 1,-1-1,25 0,-25 0,25 0,0 1,0-1,0 0,0 0,0 0,25-24,0 24,-1-25,1 1,25 24,-1-25,-24 1,50 24,-26 0,1 0,24 1,1-1,-1 25,25-25,1 0,48 25,-24-25,25 25,0 0,25 0,-1 0,1 0,0 25,-1 0,-24 0,0 0,25-1,-26 1,1 0,-25 25,25-26,0 26,-25-25,0 24,0-24,0 25,-25-25,25 24,-25 1,1-1,-26-24,25 25,0-1,-24 1,24 0,-24 24,-26-24,26-1,-26 26,-24-26,0 26,0-26,-25 1,0 0,0-1,0-24,-25 0,0 24,0-24,-49 0,-1 0,1 24,-25-24,-25 25</inkml:trace>
  <inkml:trace contextRef="#ctx0" brushRef="#br0" timeOffset="502208.4985">27955 1141,'0'-25,"0"0,0 1,-25 24,25-25,-25 25,0 0,1 0,-1 0,0 0,0 0,0 0,1 0,-1 25,0-1,0 1,25 0,-25 0,25 0,-24-1,24 1,-25 0,25 25,0-26,0 1,0 0,0 25,0-26,-25 1,25 0,0 0,0 0,25-25,-25 24,25 1,-1 0,1 0,0 0,0-25,24 25,-24-1,25-24,-25 0,24 25,-24-25,25 0,-1 0,-24 0,25 0,-1 0,-24 0,25 0,-25-25,-1 1,1-1,0-25,-25 25,25 0,0 1,-25-1,24 0,-24 0,25 0,-25 1,0-1,0 0,25 0,-25 0,0 1,0-1,0 0,0 0,-25 0,25 1,-25-1,25 0,-24-25,-1 26,25-1,-25 25,0-25,-24 0,24 25,-25-25,1 1,-1 24,0-25,1 25,-1 0,0 0,1 0,-1 0,1 49,49 1</inkml:trace>
  <inkml:trace contextRef="#ctx0" brushRef="#br0" timeOffset="503146.8777">29468 1091,'-25'-24,"0"-1,1 25,24-25,-25 0,0 25,0 0,0 25,-24-25,-1 25,25-25,1 0,-26 0,50 25,-25-25,0 24,0-24,1 25,-1-25,25 25,-25 0,0 24,0-24,25 25,0-25,-24-1,24 1,0 0,0 25,0-26,24 1,-24 0,25 0,-25 24,25-24,25 0,-26 0,26 0,0 0,-25-1,24-24,-24 25,25-25,-26 0,1 0,0 0,0 0,0 0,-1 0,1 0,0-25,0 1,0-26,-1 25,1-25,0 26,-25-26,0 0,0 1,0-1,0 1,-25-1,-24 0,24-24,0 24,0 26,-24-26,-1 25,0 0,26 25,-51 0</inkml:trace>
  <inkml:trace contextRef="#ctx0" brushRef="#br0" timeOffset="503871.8443">30956 868,'-49'-49,"98"98,-98-123,24 49,0 0,0 0,0 25,-24-24,24 24,-25 0,26 0,-26 0,25 0,-24 0,-1 0,25 24,-24 1,24 0,-25 0,25 0,-24 24,24-24,25 25,-25-26,25 76,0-51,25-24,25 25,-1-1,1 1,-1-25,75-1,-49-24,-1 0,-24 0,24 0,-24-24,-25-1,-1-25,1-24,-25-1,0 1,0 0,-25-1,-24 1,-26 24,-24 25,0 1</inkml:trace>
  <inkml:trace contextRef="#ctx0" brushRef="#br0" timeOffset="504434.9664">28029 2059,'0'0,"-49"-25,24 0,0 25,0-25,0 25,1 0,-1 0,-25 0,1 25,-26 25,26-25,-1 74,50-74,0 24,0-24,25 0,24 0,1-1,0 1,49-25,-25 0,1 0</inkml:trace>
  <inkml:trace contextRef="#ctx0" brushRef="#br0" timeOffset="504639.8079">28203 2183,'0'-50,"-50"249,100-348,-50 124,0 50,25 24,-25-24,25 25,-25-1,0-24,0 0,24 25</inkml:trace>
  <inkml:trace contextRef="#ctx0" brushRef="#br0" timeOffset="504943.7964">28997 2133,'0'0,"0"-49,-25 24,0 25,0 0,0 0,-24 25,24-1,0 26,25 0,0-26,0 26,0 0,25-26,0 26,49-25,-24 0,-1-25</inkml:trace>
  <inkml:trace contextRef="#ctx0" brushRef="#br0" timeOffset="505327.9193">29245 2332,'0'-50,"0"25,0 0,0 1,25-1,-1 25,1 0,-25 25,0-1,0 1,0 0,0 0,0 0,0-1,-25-24,1 25,73-25,1 0,-1 0,1 0,0-25,-1 25</inkml:trace>
  <inkml:trace contextRef="#ctx0" brushRef="#br0" timeOffset="505852.7817">31899 1265,'0'0,"0"-50,0 26,0-1,0 0,-25 25,0 0,-24 25,-1 0,0-1,26 26,-1 0,0-1,0-24,25 25,0-26,0 1,0 0,25 0,25 0,-1-1,26-24</inkml:trace>
  <inkml:trace contextRef="#ctx0" brushRef="#br0" timeOffset="506363.978">32221 1339,'0'0,"-25"-49,25 24,0 0,25 0,0 25,0 0,0 0,24 0,-24 0,25 0,-25 25,-25 0,0 0,0 0,0 24,-25-24,0 0,0 24,0-49,-24 25,24-25,25 25,-25-25,0 0,0 0,50 0,25 0,-25 0,24-25,1 25,-25 0,0 0,24 25,-24-25,-25 25,25 24,-25-24,0 0,0 25,0-25,-25 24,-25-24,1 25,-1-26,-24 1,-1 0,-24-25</inkml:trace>
  <inkml:trace contextRef="#ctx0" brushRef="#br0" timeOffset="508766.9932">27930 1786,'0'-25,"-25"25,25-25,25 50,0 0,-25 0,25-25,-25 25,0-1,0 1,0 0,24 0,-24 0,0 24,0-24,0 25,0-26,0 26,0-25,0 24,-24-24,24 25,-25-25,25 24,-25-24,25 25,-25-26,25 1,-25 0,1 25,24-26,-25 1,0 25,25-25,-25 24,0 1,1-25,-1 24,0 1,0-25,0 24,1 1,-1 0,0-26,0 26,25-25,-25 0,1-1,24 1,-25-25,25-25,0 1</inkml:trace>
  <inkml:trace contextRef="#ctx0" brushRef="#br0" timeOffset="509432.8471">27434 2307,'0'-25,"25"25,0-25,-1 25,-24-25,25 1,0 24,0-25,0 0,-1-25,1 26,25-1,-25-25,24 25,1-24,-25 24,24-25,1 1,-25 24,-1-25,26 26,-50-1,25 0,-25 0,25 25,-25 25,25 0,-1 0,-24-1,25 26,0 0,25-1,-26 1,1-1,0 1</inkml:trace>
  <inkml:trace contextRef="#ctx0" brushRef="#br0" timeOffset="510008.0423">29294 1910,'0'-25,"0"50,0 0,0 24,0 1,25-25,0 24,-25 26,25-26,0 1,-25 24,0-24,0 24,0 1,0-26,0 26,0-25,0 24,-25-24,0-1,25 1,-50 24,50-49,-24 0,24 0,-25-25</inkml:trace>
  <inkml:trace contextRef="#ctx0" brushRef="#br0" timeOffset="510602.1875">29245 2208,'0'-25,"0"0,0 0,0 0,25 1,-25-1,24 0,1-25,0 1,0 24,-25-25,25 1,-1-1,1 25,-25 1,25 24,-25 24,50 1,-50 25,49-1,-24 1,25 0,-26-1,26 26,0-26,-1 1</inkml:trace>
  <inkml:trace contextRef="#ctx0" brushRef="#br0" timeOffset="511905.9625">31328 1042,'-24'0,"-1"0,0 0,0 0,0 0,0 0,1 0,24 25,-25-1,25 1,0 0,0 0,0 0,0-1,0 1,25 25,-1-25,1-1,0 26,25-25,-25 24,24-24,-24 0,0 25,24-26,26 26,-50-25,-1 0,1 0,0-1,0 1,24 0,-24 0,25 0,-25-1,-1 1,26 0,-25 0,0 24,24-24,-24 0,0 25,24-26,-24 26,25 0,-25-1,24 1,1-1,-25 26,0-26,-1 1,1 24,-25-24,25-25,-25 25,0-1,-25-24,0-25,1 25,-1 0,0-25,-25 0,1 0,-1 0</inkml:trace>
  <inkml:trace contextRef="#ctx0" brushRef="#br0" timeOffset="512564.9803">31824 1017,'0'0,"-24"0,-1 0,0 0,0 0,-24 0,24 0,-25 0,1 0,24 0,-25 0,25 0,-24 0,24 0,0 0,0 0,1 25,-1-25,0 0,0 0,0 0,0 0,25 25,-24-25,-1 0,25 24,-25 1,25 0,0 0,-25 0,25-1,0 26,0 0,0-1,25 26,0-26,24 26,1-1,0 1,24 24</inkml:trace>
  <inkml:trace contextRef="#ctx0" brushRef="#br0" timeOffset="519324.0241">26987 3671,'0'-25,"0"0,-24 25,24-24,0-1,-25 25,25-25,-25 25,0 0,0 0,1 0,-26 25,0 0,26 24,-26-24,0 25,50-25,-24-1,-1 26,25-25,0 0,25-1,-1 1,26 25,0-25,-1-25,1 24,-25-24,24 25</inkml:trace>
  <inkml:trace contextRef="#ctx0" brushRef="#br0" timeOffset="519533.7517">26963 3919,'0'-25,"-25"149,50-223,-25 99,0 25,0 0,0 0,0-1,0 1</inkml:trace>
  <inkml:trace contextRef="#ctx0" brushRef="#br0" timeOffset="519774.4933">27161 3944,'0'-50,"0"26,-25 48,25 1,0 25,0-25,25-1,0 1,-25 0,0 0</inkml:trace>
  <inkml:trace contextRef="#ctx0" brushRef="#br0" timeOffset="520215.9693">28253 3820,'0'-25,"0"0,0 1,-25 24,0 0,0 24,0 1,25 0,0 0,0 0,0-1,25 1,0-25,0 0,24 25,-24-25</inkml:trace>
  <inkml:trace contextRef="#ctx0" brushRef="#br0" timeOffset="520673.9812">28550 3845,'0'-25,"0"0,0 0,0 1,25 24,0 0,0 0,-25 24,24-24,-24 25,0 0,0 0,0 0,0-1,0 1,0 0,0 0</inkml:trace>
  <inkml:trace contextRef="#ctx0" brushRef="#br0" timeOffset="521068.1934">28897 3795,'0'-25,"0"1,0-1,25 25,0 0,0 25,-25-1,0 1,0 0,0 0,-25 0,0-1,25 1,0 0,25 0,0-25,24 0,-24 0</inkml:trace>
  <inkml:trace contextRef="#ctx0" brushRef="#br0" timeOffset="526667.037">28451 1191,'0'0,"-25"-25,0 25,25-25,0 0,25 25,-25-25,25 25,-25-24,25-1,0 0,-1 0,1 0,0-24,0 24,0-25,-1 26,1-26,-25 25,25-24,-25 24,25 25,-25-25,0 0,25 25</inkml:trace>
  <inkml:trace contextRef="#ctx0" brushRef="#br0" timeOffset="527026.0382">28922 1265,'-25'0,"25"-25,0 0,0 1,25-1,-25 0,0 0,0-24,0-1,0 0,0 1,0-1,0 1,-25 24,25-25,-24 25,-1-24,0 24,0 25,0-25</inkml:trace>
  <inkml:trace contextRef="#ctx0" brushRef="#br0" timeOffset="527631.6804">29096 546,'25'-25,"-25"0,-25 25,25-25,-25 25,25-25,-25 25,0 0,1 0,-1 25,25 0,0 0,0 0,-25 0,25-1,0 1,0 0,0 0,25 0,0-25,-25 24,24-24,1 25,0-25,0 0,0 0,0 0,-1 0,1 0,0 0,0 0,0 0,-1-25,1 25</inkml:trace>
  <inkml:trace contextRef="#ctx0" brushRef="#br0" timeOffset="528427.9349">29369 521,'-25'-25,"25"50,0 0,0 0,0-1,0 1,25 0,-25 0,0 0,0-1,25-24</inkml:trace>
  <inkml:trace contextRef="#ctx0" brushRef="#br0" timeOffset="528967.9892">29518 595,'-25'-24,"50"24,24 24,-24 1,-25 0,0 0,0 0,0-1,-25-24,0 0,25 25,25-25,0 0,0 0,24 0,1 0,-25 0,24 0,1 0</inkml:trace>
  <inkml:trace contextRef="#ctx0" brushRef="#br0" timeOffset="529499.7402">29939 521,'-49'-50,"24"25,0 1,0-1,0 0,-24 25,24-25,-25 25,1-25,24 25,-25 0,1 0,-26 0,1 0,0 0,-1 0,1 0,-1 0,1 0,-1 25,26-25,-1 25,-24 0,24 0,25 24,1-24,-1 25,0-1,25-24,0 25,0-1,0 1,25-25,24 0,1 24,0-24,24 25,0-26,26 1,98 0,-74-25,-25 0,1 0,-26-25,0 0,1-24,-26-1,-49 1,0-26,0-24,-24 0,-26-1</inkml:trace>
  <inkml:trace contextRef="#ctx0" brushRef="#br0" timeOffset="545956.9308">6623 12328,'-25'0,"0"0,0 0,1 0,-1 0,25-25,0 0,25 25,24-24,-24-1,25 0,-26 25,1-25,0 25,0-25,0 25,24-25,1 25,-25 0,0 0,-1 0,1 0,0 0,0 25,24-25,-24 25,25 0,-1 0,-24 0,25-1,-1 1,1 0,0 25,-26-26,26 1,-25 0,24-25,-24 25,0-25,0 0,24 0,-24 0,0 0,0 0,-75-25,1 0</inkml:trace>
  <inkml:trace contextRef="#ctx0" brushRef="#br0" timeOffset="546571.7124">7045 11757,'-25'-24,"0"-1,25 50,-25-1,25 26,-25-25,1 24,-1-24,0 25,0-25,0 24,-49 26,49-26,-25-24,26 25,-1-25,0-1,0 1,25 0,0 0,-25-25,50-25,0 25,0 0,0 0,-1 25,26 24,-25-24,24 25,1-25,-25 24,0 1,0-25,-1 24,26 1</inkml:trace>
  <inkml:trace contextRef="#ctx0" brushRef="#br0" timeOffset="561663.7682">17462 4688,'-24'0,"24"-25,0 0,0 1,0-1,-25 0,25 0,-25 25,0 0,0 0,25-25,-24 25,-1 0,0 0,0 0,0 25,1-25,-1 0,25 25,-25-25,25 25,-25-25,0 25,25-1,-24-24,24 25,-25-25,25 25,-25-25,25 25,0 0,-25-1,25 1,-25 0,25 0,0 0,0 0,0-1,0 1,25-25,-25 25,0 0,25 0,-25-1,25-24,-25 25,25 0,-1 0,1-25,0 25,0-25,0 0,-1 0,1 0,0 0,0 0,0 0,-1 0,1 0,0 0,-25-25,25 25</inkml:trace>
  <inkml:trace contextRef="#ctx0" brushRef="#br0" timeOffset="562384.9508">17711 4787,'0'-25,"0"50,0 0,0 0,0 0,0 0,0-1,0 1,24 0,-24 0,0 0,0-1</inkml:trace>
  <inkml:trace contextRef="#ctx0" brushRef="#br0" timeOffset="565001.0911">19075 4167,'-25'-49,"25"24,-25 0,25 0,-25 25,25-25,-24 25,-1 0,0 0,0-24,-24 24,24 0,0 0,-25 0,26 24,-1 1,0-25,0 25,0 0,25 0,-24-1,-1 1,0 0,0 0,0 0,0-1,1 1,-1 25,0-25,0-1,25 26,-25-25,1 0,24-1,0 1,-25 25,25-25,0-1,0 26,0-25,0 0,0-1,25 26,-25-25,0 25,0-26,0 26,0 0,0-26,0 26,24-25,-24 0,25-1,0 1,-25 0,25 0,0 24,-1-24,1 0,0 0,0 0,0 24,0-24,-1 0,1 0,0-1,25 1,-26 0,1 0,25 0,-25-25,24 24,-24-24,25 25,-1 0,1-25,-1 25,1-25,0 0,-1 0,26 0,-26 0,1 0,24 0,-24-25,0 0,-1 25,1-25,-1 1,1-1,-25 25,24 0,-24-25,0 0,25 25,-26-25,26 1,-25-1,24-25,-24 25,25 1,-25-1,-1-25,1 25,0 1,0-1,0 0,-25-25,24 26,-24-1,25-25,-25 25,0-24,25 24,-25-25,0 26,0-26,0 25,0 0,0 0,0 1,0-26,0 25,0 0,0 1,0-26,0 25,0 0,0 1,0-1,0 0,0 0,0 0,0 1,-25-1,25 0,-25 0,25 0,0 1,0-1,-24 25,-1-25,25 0,-25 0,25 1,-25 24,0-25,25 0,-24 25,-1-25,0 0,0 1,0 24,1-25,-1 0,0 25,0-25,-24 25,24-25,0 25,-25-24,26 24,-1-25,-25 25,25-25,1 25,-26 0,25 0,-24-25,-1 25,0 0,25 0,-49 0,24-25,1 25,-26 0,1 0,0 25,-1-25,1 25,-1-25,26 25,-26 0,26-1,-26 1,51 25,-26-1,25-24,25 25,0 24</inkml:trace>
  <inkml:trace contextRef="#ctx0" brushRef="#br0" timeOffset="565649.6608">19075 4490,'-50'0,"50"-25,-25 25,1 0,24 25,0-1,24-24,-24-24,0-1,25 0,-25 0,0 0,-25 25,1 0,-1 0</inkml:trace>
  <inkml:trace contextRef="#ctx0" brushRef="#br0" timeOffset="566172.334">19670 4316,'0'0,"0"-25,0 0,-25 25,1 0,24 25,0 0,0 0,24-25,1 0,0 0,0-25,-25 0,0 0,0 1,0-1</inkml:trace>
  <inkml:trace contextRef="#ctx0" brushRef="#br0" timeOffset="569592.1499">19447 5581,'0'-25,"-25"25,25 25,0 0,25-25,-25-25,-25 25,25 25,0 0,0-1,0 1,25-25,0-25,-25 1,24 24,-24-25,0 0,0 0,-24 25,-1 0,25 25</inkml:trace>
  <inkml:trace contextRef="#ctx0" brushRef="#br0" timeOffset="570844.6912">19372 4242,'0'-25,"-24"25,24-25,-25 25,0 0,25 25</inkml:trace>
  <inkml:trace contextRef="#ctx0" brushRef="#br0" timeOffset="571232.1065">19348 4018,'0'-24,"24"24,-24 24,25-24,-25 25,25 0,0-25,-25 25,0-50,0 0,-25 25,0-25,0 25</inkml:trace>
  <inkml:trace contextRef="#ctx0" brushRef="#br0" timeOffset="571888.3478">19000 4068,'0'0,"-24"0,48 25,1-25,0 25,0-25,-25-25,0 0,0 0,0 50,25-25,-25 25,24-25,1-25,-25 0,25 0,-25 1,0-1,-25 0,0 25,1 0,-26 0</inkml:trace>
  <inkml:trace contextRef="#ctx0" brushRef="#br0" timeOffset="575619.5483">15925 5804,'0'0,"0"-25,-25 1,25-1,-25 25,0 0,-24 0,24 0,0 25,-25 24,50-24,-24 0,24 0,0 0,0-1,0 1,24-25,1 25,-25 0,25-25,0 0,0 0,-1 0,1 0,0-25,0 25,0 0,-1 0,1 0,0 0,0 0,-25 25,25-25,-25 25,24-1,-24 1,0 0,0 0,-24-25,-1 25,0-1,-25-24,26 25,-26-25,25 25,-24-25,-1 0,25 0,0-25,25-24</inkml:trace>
  <inkml:trace contextRef="#ctx0" brushRef="#br0" timeOffset="576271.6398">16272 5730,'0'-25,"-25"25,0-25,0 25,1 0,-1 0,0 25,25 0,-25 0,25-1,0 1,0 0,0 0,25 0,0-25,0 25,-1-25,1 0,0-25,0 25,-25-25,25 25,-1 0,1 0,0 0,-25 25,25-25,0 25,0-25,-25 24,24 1,1 25,-25-25,0-1,0 1,-25 0,1-25,-1 25,-25 0,0-25,1 24,-1-24,1 0,24 0,0 0</inkml:trace>
  <inkml:trace contextRef="#ctx0" brushRef="#br0" timeOffset="576551.3123">16470 5755,'0'0,"25"24,-25 1,25 0,-25 25,25-25,-25 24,25-24,-25 0,0 0,0-1,24-24,-24 25</inkml:trace>
  <inkml:trace contextRef="#ctx0" brushRef="#br0" timeOffset="576783.7938">16520 5804,'-25'-49,"0"49,25-25,-24 25,48 0,1 0,0 0,0-25,24 25,-24 0,25 0,-25 0</inkml:trace>
  <inkml:trace contextRef="#ctx0" brushRef="#br0" timeOffset="577015.2858">16570 5904,'0'0,"24"0,1 0,0 0,0-25,24 25,-24 0,25 0,-25 0</inkml:trace>
  <inkml:trace contextRef="#ctx0" brushRef="#br0" timeOffset="577220.659">16644 6176,'174'-272,"-348"544,149-272,25-24,25 24,0-25,0 0,24 25,1-25,-25 0,24 25</inkml:trace>
  <inkml:trace contextRef="#ctx0" brushRef="#br0" timeOffset="577623.2026">16098 6325,'0'0,"-25"0,25-25,25 25,25-24,-25 24,74-25,25 0,-50 0,1 25,-26-25,1 1,24 24,-24 0,-25 0,0 0</inkml:trace>
  <inkml:trace contextRef="#ctx0" brushRef="#br0" timeOffset="577923.9315">16123 6400,'-25'0,"50"0,-75 0,75 0,25 0,-1-25,1 25,24-25,1 0,-1 0,26 1,-26-1,0 25,-24-25,0 25</inkml:trace>
  <inkml:trace contextRef="#ctx0" brushRef="#br0" timeOffset="586315.8794">19447 5606,'0'-25,"0"50,-25-50,0 25,0 25,1 0,24-1,0 1,24-25,-24 25,25-25,-25-25,0 0,0 1,0-1,0 0,0 50,25-25</inkml:trace>
  <inkml:trace contextRef="#ctx0" brushRef="#br0" timeOffset="588144.255">19422 5655</inkml:trace>
  <inkml:trace contextRef="#ctx0" brushRef="#br0" timeOffset="590785.1585">19720 5507,'0'0</inkml:trace>
  <inkml:trace contextRef="#ctx0" brushRef="#br0" timeOffset="591835.9786">19720 5507,'-25'0,"25"-25,-25 25,0-25,25 0,-24 0,-1 1,0 24,0 0,0-25,25 0,-25 25,25-25,-24 25,-1 0,0 0,0 0,0 0,1 0,-1 0,0 0,0 25,0-25,1 0,-1 25,0-25,0 25,25-1,-25-24,25 75,-24-75,24 25,0-1,-25 1,25 0,0 0,0 0,0-1,0 1,0 0,25-25,-25 25,0 0,24-25,-24 24,25 1,0-25,-25 25,25-25,0 25,-1-25,1 25,0-25,0 0,-25 25,25-25,-1 0,1 0,0 0,0 0,24 0,-24 0,0 0,0-25,0 25,0 0,-25-25,24 25,-24-25,25 25,-25-25,25 0,-25 1,0-1,25 0,-25 0,0 0,0 1,0-1,0 0,-25 0,0 0,0 1,25-1,-24 25,24-25,-25 25,0-25,0 25</inkml:trace>
  <inkml:trace contextRef="#ctx0" brushRef="#br0" timeOffset="593312.8206">19422 4638,'0'-24,"-25"24,25 24,-25-24,25 25,-24 0,-1-25,25 25,-25-25,25 25,-25-25,25 24,0-48</inkml:trace>
  <inkml:trace contextRef="#ctx0" brushRef="#br0" timeOffset="594248.199">19224 4638,'24'0,"-24"25,25-25,0 0,0 25,0-25,-25 25,24-25,1 25,0-25,0 0</inkml:trace>
  <inkml:trace contextRef="#ctx0" brushRef="#br0" timeOffset="602956.2264">20042 5308,'0'-25,"-25"25,25 25,0 0,25-25,0 0,-25-25,0 0,-25 25,0 0,1 0,24 25,0 0,24-25,1 0,-25-25,0 0,-25 25,1 0,-1 0,25 25,0 0,25 0,-1-25,-24-25,0 0,0 0,-24 1,24 48</inkml:trace>
  <inkml:trace contextRef="#ctx0" brushRef="#br0" timeOffset="604298.869">20191 5110,'-25'0,"0"0,1 0,24-25,-25 25,0 0,0 0,0 0,1 0,-1 0,0 0,0 0,0 0,25 25,-24-25,-1 0,25 25,-25-25,25 24,0 1,-25-25,25 25,-25-25,25 25,0 0,0-1,0 1,0 0,25-25,-25 25,25 0,-25-1,25 1,0 0,-25 0,24-25,-24 25,25-25,-25 24,25-24,0 0,0 0,-1 0,1 0,0 0,0 0,0 0,-1-24,1 24,0-25,-25 0,25 25,-25-25,0 0,0 1,25-1,-1 0,-24 0,0 0,0 1,0-1,0 0,0 0,-24 25,24-25,-25 1,0 24,25-25,-25 0,0 25,1 0,24-25</inkml:trace>
  <inkml:trace contextRef="#ctx0" brushRef="#br0" timeOffset="605425.2675">19621 5631,'-25'0</inkml:trace>
  <inkml:trace contextRef="#ctx0" brushRef="#br0" timeOffset="606482.773">19893 5953,'0'25,"0"0,0 0,0-1,0 1,0 0,0 0,0 0,25-25,-25 24,0-48,0-1,0 0</inkml:trace>
  <inkml:trace contextRef="#ctx0" brushRef="#br0" timeOffset="607103.9644">20166 5730,'-25'0,"25"-25,0 0,0 0,25 25,0 0,0 0,0 0,-1 0,-24 25,0 0,0 0,0 0,-24-25,-1 24,25 1,0 0,-25-25,50 0,24 0,-49-25,50 0,-50 1,25-1,0 25,-1-25,1 25,-25-25</inkml:trace>
  <inkml:trace contextRef="#ctx0" brushRef="#br0" timeOffset="608296.0834">19521 5383,'-25'0,"25"-25,0 0,0 0,0 0,0 1,0-26,0 25,0-24,0 24,0-25,0 25,-24-24,24 24,0-25,0 26,0-1,0 0,-25 25,25-25,-25 25,25-25,-25 50</inkml:trace>
  <inkml:trace contextRef="#ctx0" brushRef="#br0" timeOffset="608835.5385">19893 5159,'-24'0,"24"-24,-25 24,25-25,-25 25,25-25,-25 25,0-25,25 0,-24 1,-1-1,25 0,-25 0,0 0,0 1,1-1,-1 0,0 0,25 0,-25 25</inkml:trace>
  <inkml:trace contextRef="#ctx0" brushRef="#br0" timeOffset="610748.7878">19174 4614,'0'0,"0"-25,-25 25,0 0,1 0,-1 0,0 0,0 0,0 0,1 0,-1 0,0-25,0 25,0 0,1-25,-1 0,0 25,0-24,0 24,1-25,-1 0,0 0,25 0,-25 1,0-1,25 0,0 0,-24 0,24 1,0-1,0-25,0 25,0 1,0-26,24 25,1-24,-25 24,25 0,-25-25,25 26,-25-1,25 0,-25 0,24 25,-24-25,25 25,0 0,-25-24,25 24,0 0,-25-25,24 25,1 0,0 0,0-25,0 25,-1 0,1 0,0 0,25-25,-26 25,1 0,74 0,-74 0,25 0,-25 0,-1 0,1 0,0 0,0 0,0 0,-1 0,1 0,0 0,0 25,25-25,-50 25,49 0,-24-1,0 1,0 25,-1-25,1-25,-25 24,25 1,0 0,-25 0,25 0,-25-1,0 1,24-25,-24 25,0 0,0 0,25-25,-25 24,0 1,0 0,0 0,25 0,-25-1,0 1,0 0,0 0,-25-25,25 25,-25-25,25 24,-24-24,24 25,-25-25,25 25,-25-25,0 0,0 0,1 25,-1-25,0 0,0 0,0 0,1 0,-1 0,0 0,0 0,0 0,0 0,1 0,-1 0,0 0,0 0,0 0,1 0,-1 0,0 0,-25 0,1 0,-1 0,1 0,-1 25,-49-1,49-24</inkml:trace>
  <inkml:trace contextRef="#ctx0" brushRef="#br0" timeOffset="614622.1437">18901 4887,'25'0,"-25"-25,-25 25,0 0,1 25,24-1,0 1,-25 0,25 0,0 0,0-1,0 1,25-25,-1 0,1 0,25 0,-25 0,-1 0,1 0,0-25,0 25,0-24</inkml:trace>
  <inkml:trace contextRef="#ctx0" brushRef="#br0" timeOffset="614861.8746">19174 4887,'-25'0,"25"24,25-24,-25 25</inkml:trace>
  <inkml:trace contextRef="#ctx0" brushRef="#br0" timeOffset="623382.9984">17587 5730,'-25'-25,"0"25,25-25,25 25,0 0,-1 0,1-25,0 25,0 0,-25-24,25 24,-1 0,1-25,0 0,0 25,0-25,-1 25,1-25,0 25,0-24,0 24,-1-25,1 25,-25-25,25 25,-25-25,50 25,-26-25,1 25,0-24,0 24,-25-25,25 25,-1 0,-24-25,25 25,0 0,0-25,0 25,-1 0,-24-25,25 25,0 0,0 0,-25-24,25 24,-1-25,1 25,0 0,0-25,0 25,0 0,-25-25,24 25,1 0,0 0,-25-25,25 25,0 0,-1-24,1 24,0-25,0 25,0 0,-1 0,1-25,0 25,0 0,0 0,-1 0,1-25,0 25,-25-25,25 25,0 0,-1 0,1-24,0 24,0 0,0-25,-1 25,26-25,-25 25,0-25,-1 25,1 0,-25-25,25 25,0 0,0 0,-1-24,1 24,0 0,0-25,0 25,0 0,-1 0,1-25,0 25,0-25,0 25,-1 0,1-25,25 25,-25-25,-1 25,1 0,0-24,0 24,0 0,-1-25,1 25,0-25,0 25,0-25,-1 25,1 0,0-25,0 25,0 0,-1-24,1 24,0-25,0 25,0 0,-1-25,1 25,0-25,0 25,0 0,-1-25,1 25,0 0,0 0,0-24,-1 24,1-25,0 25,0 0,0 0,0-25,-1 25,1 0,-25-25,50 25,-25 0,-1-25,26 25,-25-24,0 24,24-25,-24 25,0 0,0-25,-1 25,1 0,0-25,0 25,0 0,-25-25,24 25,1 0,0-24,25 24,-26 0,1-25,0 25,0 0,0-25,-1 25,1 0,0 0,-25-25</inkml:trace>
  <inkml:trace contextRef="#ctx0" brushRef="#br0" timeOffset="629033.6936">20265 4217,'0'-25,"0"0,0 0,0 1,0-1,0 0,0 0,0 0,0 1,-24-1,-1 0,25 0,0 0,-25 1,25-1,-25 0,25 0,-25 0,1 25,-1-24,0 24,25-25,-25 25,0-25,1 0,-1 25,0-25,0 25,0 0,1 0,-1-25,0 25,0 0,-24 0,24-24,0 24,0 0,0 0,1 0,-26 0,25 0,0 0,0 0,1 0,-1 0,-25 0,25 0,1-25,-26 25,25 0,0 0,-24 0,24 0,-25 0,26 0,-26 0,25 0,-24 25,-51-1,51 1,24 25,-25-25,1 0,-1-1,1 1,-26 50,50-51,-24 26,24-25,-25 24,25-24,1 25,-1-25,0-1,0 26,25 0,-25-26,25 26,0 0,0-1,0 1,0-1,0-24,0 25,25-25,-25-1,0 1,25 0,0 0,0 0,-1-25,26 24,-25 1,24 0,-24 0,25 0,-25-25,24 25,-24-25,25 24,-1 1,1-25,0 25,-1-25,1 25,-25-25,24 0,1 0,-25 0,-1 0,26 0,-25 0,24 0,1 0,-25 0,24 0,1 0,0 0,-1-25,1 25,0-25,-1 25,-24 0,25-25,-26 1,26 24,-25-25,24 25,-24-25,0 25,0-25,24 25,-24-25,0 25,0-25,0 25,-1-24,1 24,0-25,0 0,0 25,24-25,-24 0,-25 1,50-1,-50 0,24-25,1 1,0 24,-25-25,0-24,0 24,0-24,-25-75,0 75,1 24,-1 1,0-1,0 0,-24 26,-1-1,25 25,-49 0</inkml:trace>
  <inkml:trace contextRef="#ctx0" brushRef="#br0" timeOffset="630577.7572">20811 5209,'-25'-25,"1"0,-1 1,0-1,0 25,0-25,0 25,1-25,-1 25,0-25,0 25,0-24,-24-1,24 25,0-25,-24 25,-26-50,50 50,1 0,-1 0,0-24,0 24,0 0,1 0,-1 0,0 0,0-25,0 25,1 0,-1 0,0 0,-25 0,26 0,-1 0,0 0,-25 0,26 0,-1 0,0 0,-25 0,26 0,-1 25,-25-25,25 24,0 1,1-25,-1 25,-25-25,25 25,-24 0,24-1,0 1,0-25,1 25,-1 0,0-25,0 25,0-1,1-24,24 25,-25 0,25 0,-25 0,25-1,-25 1,25 0,0 0,0 24,0-24,0 0,0 0,0 24,25-24,-25 50,25-51,-25 1,25 0,-25 0,0 0,24-1,-24 1,25 0,0 0,0 0,0 0,-1-25,1 24,0 1,25-25,-26 25,26-25,-25 25,24-25,-24 0,0 0,25 25,-1-25,1 0,0 0,-1 0,26-25,-26 25,1-25,-1 0,26 25,-50-25,24 1,1-1,-1 0,1 0,0 0,-26 0,26 1,-25-1,0 25,24-25,-24 0,0 25,0-25,-25 1,24-1,-24 0,25 0,-25 0,25 25,0-24,-25-1,25 0,-25 0,0-24,0 24,0 0,0 0,-25 0,25-24,-25 24,0-25,0 1,1 24,-26-25,0 26,26-26,-26 25,0 25,26 0,-26 0</inkml:trace>
  <inkml:trace contextRef="#ctx0" brushRef="#br0" timeOffset="646849.5096">16594 10170,'-24'0</inkml:trace>
  <inkml:trace contextRef="#ctx0" brushRef="#br0" timeOffset="647113.1452">16644 9897,'-25'-50,"0"50,1-24,-1 24,25-25,0 50,25-25</inkml:trace>
  <inkml:trace contextRef="#ctx0" brushRef="#br0" timeOffset="647254.2902">16644 9897,'25'-99,"-50"124,25 49,50-173</inkml:trace>
  <inkml:trace contextRef="#ctx0" brushRef="#br0" timeOffset="647427.9726">16991 9798,'-49'-50,"98"100,-98-125</inkml:trace>
  <inkml:trace contextRef="#ctx0" brushRef="#br0" timeOffset="647598.9563">16991 9798,'0'0,"25"99,-50-99,0 0</inkml:trace>
  <inkml:trace contextRef="#ctx0" brushRef="#br0" timeOffset="647779.6044">16966 10021,'-24'0</inkml:trace>
  <inkml:trace contextRef="#ctx0" brushRef="#br0" timeOffset="647953.5181">16966 10021,'-24'50,"48"-100,-73 199,24-149</inkml:trace>
  <inkml:trace contextRef="#ctx0" brushRef="#br0" timeOffset="648115.9639">16991 10269,'-74'-49,"148"98,-99-49,25-25</inkml:trace>
  <inkml:trace contextRef="#ctx0" brushRef="#br0" timeOffset="648991.9898">17338 9773,'0'-74,"0"49,-24 25,-1-25,25 0,-25 0,0 1,0-1,1 25,-1-25,0 0,0 25,0-25,-24 25,-1 0,1 0,-1 0,0 0,1 0,-1 0,1 25,-1-25,0 25,1 0,-1 0,25-1,-24 1,24 0,-25 0,25 0,-24 24,24 1,0-1,0-24,1 25,-1-1,25 1,-25 0,25-1,0 26,0-26,25 1,0 0,-1-1,26 1,0-1,24 1,1-25,24 0,0-1,0-24,25 0,-25 0,1 0,-26-24,25-26,-24 0,24 1,-25-26,1 1,-26-25,-24 24,0-24,-25 0,0 0,-25 24,0 1,-49 24,24 1,-24 24,-1 25,1 0</inkml:trace>
  <inkml:trace contextRef="#ctx0" brushRef="#br0" timeOffset="649549.0118">18281 9748,'-25'-25</inkml:trace>
  <inkml:trace contextRef="#ctx0" brushRef="#br0" timeOffset="649721.4347">18504 9699,'0'-50,"0"25,0 0,-25 1</inkml:trace>
  <inkml:trace contextRef="#ctx0" brushRef="#br0" timeOffset="649891.9884">18728 9599,'0'-49,"-174"74,348-1,-174-98,-25 74,0 0,25 25</inkml:trace>
  <inkml:trace contextRef="#ctx0" brushRef="#br0" timeOffset="650037.9678">18728 9599,'0'50,"-25"-100,50 50,-25 75</inkml:trace>
  <inkml:trace contextRef="#ctx0" brushRef="#br0" timeOffset="650209.1664">18703 9847,'-25'25,"25"0</inkml:trace>
  <inkml:trace contextRef="#ctx0" brushRef="#br0" timeOffset="650371.8818">18653 10071,'-49'0,"24"0,0 0,25-25</inkml:trace>
  <inkml:trace contextRef="#ctx0" brushRef="#br0" timeOffset="650548.076">18653 10071,'0'0,"-124"0,99-25,0 25,1 0</inkml:trace>
  <inkml:trace contextRef="#ctx0" brushRef="#br0" timeOffset="651379.2764">18951 9599,'0'-74,"0"24,0 1,-25 24,0 0,0 0,1 1,-26-1,25 25,-24 0,-1 0,25 0,-24 0,-1 0,25 0,-25 0,-24 0,24 0,1 25,-1-25,1 24,-1 1,0 0,26 25,-26-26,25 26,0-25,1 0,-1-1,25 26,-25-25,25 0,0-1,0 26,0 0,25-26,0 26,-25 0,24-26,1 26,0-25,0 25,0-26,24 1,1 0,-25 0,24 0,-24-1,25-24,-26 0,26 0,0 0,24-24,1-1,-26 0,26 0,-26 0,1-24,-1-1,1 0,0 1,-26-1,-24 1,25-26,-25 26,0-1,0-24,0 24,0 25,-25-24,1 24,-1-25,0 25,-25-24,1 24,-1 0,1 0,-26 1,26 24,-1 0,0 0</inkml:trace>
  <inkml:trace contextRef="#ctx0" brushRef="#br0" timeOffset="655940.9643">17264 10815,'0'0,"-25"0,0 0,1-25,-1 25,0 0,0 0,0 0,1 25,-1 24,0-24,25 25,-25-25,25 24,0 1,0-25,0-1,50 1,-1-25,1 0,0 0,-1 0,26-25,-26 25</inkml:trace>
  <inkml:trace contextRef="#ctx0" brushRef="#br0" timeOffset="656194.7114">17562 10914,'0'-25,"-25"0,0 25,50 25,-25 0,25 0,0 0,-25-1,24-24,-24 25,25-25,0 0</inkml:trace>
  <inkml:trace contextRef="#ctx0" brushRef="#br0" timeOffset="656660.2235">18529 10517,'0'0,"0"-49,0 24,-25 25,25 25,-25-1,25 1,-24 0,24 0,0 0,0-1,0 1,24 0,1 0,25-25,-25 0,24 0,-24 0</inkml:trace>
  <inkml:trace contextRef="#ctx0" brushRef="#br0" timeOffset="657100.1192">18876 10468,'-49'-25,"49"0,0 0,25 25,24 0,-24-25,0 25,-25 25,0 0,0 25,0-26,0 1,0 0,-25 0,0 0,0-1,1 1,-1 0,0-25,50 0,0 0,24 0,1-25,-1 25,1-25,0 1,-26 24,26 0,-25-25</inkml:trace>
  <inkml:trace contextRef="#ctx0" brushRef="#br0" timeOffset="664678.8802">17264 12030,'0'-25,"0"1,-25-1,25 0,-25 25,1 0,-1 0,0 0,0 0,25 25,-25-25,25 25,0-1,-24-24,24 25,0 0,0 0,0 0,0-1,24-24,-24 25,25-25,0 0,-25 25,25-25,0 0,-1 0,-24-25,25 25,0 0,0 0,0 0,-25 25,24-25,-24 25,0 0,0 0,0-1,0 1,0 0,-24-25,-1 0,0 0,0 25,0-25,1 0,-1 0,0 0,0 0,25-25,0 0,0 0</inkml:trace>
  <inkml:trace contextRef="#ctx0" brushRef="#br0" timeOffset="666570.8176">17611 11881,'0'-24,"0"-1,-24 25,-1 0,0 0,0 0,0 25,0-25,25 24,0 1,0 0,0 0,-24-25,24 25,24-1,-24 1,25-25,0 0,0 0,0 0,0 0,-1 0,1 0,0 0,-25 25,0 0,0 0,25-1,-25 1,0 0,-25-25,0 0,25 25,-25-25,1 0,-1 0,0-25,25 0,-25-24</inkml:trace>
  <inkml:trace contextRef="#ctx0" brushRef="#br0" timeOffset="667018.4336">17810 11782,'0'-25,"0"50,0 0,0 0,0 0,0-1,0 26,0-25,0 0,0-1,0 1,25-25</inkml:trace>
  <inkml:trace contextRef="#ctx0" brushRef="#br0" timeOffset="667291.7069">17835 11807,'0'0,"-25"-25,0 0,50 25,0 0,-1 0,1 0,-25-24,25 24,0 0,0 0</inkml:trace>
  <inkml:trace contextRef="#ctx0" brushRef="#br0" timeOffset="667564.2211">17835 11807,'24'99,"51"-248,-125 298,1-248,123 173,-49-74,0 0</inkml:trace>
  <inkml:trace contextRef="#ctx0" brushRef="#br0" timeOffset="667824.6115">17859 12105,'-24'49,"148"-272,-224 397,76-100,48-74,26 0,-25-25,0 0,24 25,-24-24,25-26,-26 50</inkml:trace>
  <inkml:trace contextRef="#ctx0" brushRef="#br0" timeOffset="670015.5085">18157 11683,'-25'0,"0"0,50 0,-25 25,25-25,-25 25,25-1,-25 1,0 0,25 0,-25 0,0-1,0 1,24 0,-24 0,25 0,-25-1,25 1,-25 0,0 0,0 0,0-1,0-48,0-1,0 0</inkml:trace>
  <inkml:trace contextRef="#ctx0" brushRef="#br0" timeOffset="671687.8391">18256 11981,'0'-25,"25"25,0 0,24-25,-24 25,0-25,25 25,-26 0,26-25,-25 25,0-24,0-1,-1 25,-24-25</inkml:trace>
  <inkml:trace contextRef="#ctx0" brushRef="#br0" timeOffset="671916.8998">18430 11708,'-25'0,"273"74,-471-148,198 99,50 24,0 1,-1-1,1 26,0-26,0 1,25 24,-26-24</inkml:trace>
  <inkml:trace contextRef="#ctx0" brushRef="#br0" timeOffset="672395.9866">18827 12675,'0'0,"-75"0,75-25,-24 25,24-24,-25 24,0 0,0 0,0 24,25 1,-24-25,-1 25,0 0,25 0,0-1,25-24,24 0,1 0,-25 0,24 0,-24 0,0 0,0 25,0-25,-25 25,0 0,0 0,-25-25,0 24,0-24,0 0,25 25,-24-25</inkml:trace>
  <inkml:trace contextRef="#ctx0" brushRef="#br0" timeOffset="672620.7777">18901 12601,'0'-50,"-173"298,346-446,-148 173,0 50,-25 0,25-1,-25 1,0 0,24 0,-24 0,0-1</inkml:trace>
  <inkml:trace contextRef="#ctx0" brushRef="#br0" timeOffset="673153.951">19075 12551,'0'-25,"-25"25,0-24,0 24,1 0,-1 24,0-24,25 25,-25 0,25 0,0 0,0-1,25 1,0-25,0 0,24 0,-24 0,0 0,0 0,-1 0,1 25,0-25,-25 25,25-25,-25 25,0-1,-25 1,0-25,0 25,1-25,-1 0,0 0,0 25</inkml:trace>
  <inkml:trace contextRef="#ctx0" brushRef="#br0" timeOffset="673376.7354">19248 12502,'0'0,"0"-25,25 25,0 25,-25-1,0 1,25 25,-25-25,0-1,0 1,-25 0</inkml:trace>
  <inkml:trace contextRef="#ctx0" brushRef="#br0" timeOffset="673563.8151">19323 12626,'-25'-124,"25"347,25-322,-25-50,25 149,-1 0,1 0,0 0</inkml:trace>
  <inkml:trace contextRef="#ctx0" brushRef="#br0" timeOffset="673760.9422">19323 12650,'99'-49,"-74"-50,-149 247,248-197,-99 49,-1-25</inkml:trace>
  <inkml:trace contextRef="#ctx0" brushRef="#br0" timeOffset="673923.8817">19348 12799,'24'25,"26"-124,-124 173,148-74,-24 0,-26-25,26 25</inkml:trace>
  <inkml:trace contextRef="#ctx0" brushRef="#br0" timeOffset="674419.9548">19794 12526,'-99'124,"198"-248,-148 100,24-1,25 0,0 0,25 25,-1 0,1-25,0 1,0 24,-25 24,0 1,0 25,-25-25,25 24,-25-24,25 25,-25-26,1 1,24 0,0 0,24-25,1 0,0-25,0 25,0-25,24 25,-24-25,0 25,0 0,-1 0</inkml:trace>
  <inkml:trace contextRef="#ctx0" brushRef="#br0" timeOffset="675220.2542">19149 12998,'25'-25,"25"25,-26 0,26-25,0 25,24-25,0 25,1-25,-1 1,1-1,-1 0,-24 25,-25-25,-1 25</inkml:trace>
  <inkml:trace contextRef="#ctx0" brushRef="#br0" timeOffset="675512.7892">19149 13097,'0'0,"-74"0,99 0,-1-25,26 25,0 0,24-25,-24 25,24-25,0 1,1 24</inkml:trace>
  <inkml:trace contextRef="#ctx0" brushRef="#br0" timeOffset="676480.483">16247 12774,'-25'0,"50"0,0-24,0 24,24 0,1 0,0 0,24 0,0-25,1 25,-26-25,1 25,-25 0</inkml:trace>
  <inkml:trace contextRef="#ctx0" brushRef="#br0" timeOffset="676699.3194">16520 12998,'-25'0,"75"-25,-1 25,1 0,24-25,26 25,-26 0</inkml:trace>
  <inkml:trace contextRef="#ctx0" brushRef="#br0" timeOffset="678622.9425">15652 12278,'-50'0,"25"0,1 0,-26 0,25 0,0 25,1 0,-1 0,0 0,25-1,0 26,0-25,0 0,25-25,0 24,24-24,-24 25,25-25,-1 0,1 25,-25-25,24 0,-24 0,-25 25,0 0,0-1,-25 26,-24-25,-26 24,50-24,1 0</inkml:trace>
  <inkml:trace contextRef="#ctx0" brushRef="#br0" timeOffset="678827.7758">15751 12353,'0'25,"0"-1,0 1,0 25,0-25,25-1,-25 1,0 0,0 0,0 0</inkml:trace>
  <inkml:trace contextRef="#ctx0" brushRef="#br0" timeOffset="679392.7412">15776 12427,'0'-74,"0"371,0-520,0 124,49 99,-24 0,50-25,-51 25,1 0,-25-25,-25 25,1 0,-1 25,0-25,25 25,-25-25,0 0,1 0,24 25,-25 0,25-1,0 1,-25 0,25 0,-25 0,25-1,0 1,25-25,0 0,0 0,24 0,1 0,-1 0,1 0,0 0,-1 0,-24 25,0-25,-25 25,25 0,-25-1,-50 1,25 0,-24 0,-1 0,0-1,26-24</inkml:trace>
  <inkml:trace contextRef="#ctx0" brushRef="#br0" timeOffset="679601.2505">16123 12328,'-25'0,"25"25,25 0,0 49,-25-24</inkml:trace>
  <inkml:trace contextRef="#ctx0" brushRef="#br0" timeOffset="679795.9689">16123 12402,'-25'-49,"0"24,25 0,25 0,0 25,49-24,-49 24,25 0,-25 0</inkml:trace>
  <inkml:trace contextRef="#ctx0" brushRef="#br0" timeOffset="679967.206">16197 12551,'25'-25,"-25"-24,-25 123,75-123,-25 49,0-25,24 25,-24 0,0 0,25 0</inkml:trace>
  <inkml:trace contextRef="#ctx0" brushRef="#br0" timeOffset="680130.7866">16346 12725,'75'25,"-1"-224,-223 373,298-149,-50-50,25 25,25-25</inkml:trace>
  <inkml:trace contextRef="#ctx0" brushRef="#br0" timeOffset="682719.9066">20414 12179,'0'25,"0"0,0 0,0 24,0-24,25 25,-25-1,0 1,0-25,0-1,0 1,0 0,25-25,-25-25,0 0,25-24,-25 24,24-25,-24 1,25-1,-25 25,0 1,25 24,0 0,-25 24,25 1,-25 0,24 0,-24 0,0-1,0 1,25-25,-25 25,0-50,0 0,0 1,0-1,25 25,0 0,-25 25,0-1,25-24,-25 25,0 0,25-25,-1 0,1 0,0-25,-25 0,25 1,-25-1,0 0,25 0,-25 0,0 50,0 0,0 0,0 0,0-1,24-24,1 0,0 0,0 0,0 0,-1 0,1-24,-25-1,0 0,0 0,25 25,-25 25,0 0,25-25,-25 25,25-25,-1 0,1-25,-25 0,0 0,25 0,-25 1,25-1,0 25,-25 25,24-25,-24 24,0 1,25-25,0 0,0 0,0 0,-1 0,1 0,0-25,0 25,0 25,-25 0</inkml:trace>
  <inkml:trace contextRef="#ctx0" brushRef="#br0" timeOffset="682881.4072">21084 12030,'-124'-74,"595"421,-818-620,198 199,174 99</inkml:trace>
  <inkml:trace contextRef="#ctx0" brushRef="#br0" timeOffset="683602.1234">20414 12750,'50'-25,"-1"0,1 25,24-25,26 0,-1 1,0-1,0 0,1 25,-26-25,0 0,-24 25,-25-24,0 24</inkml:trace>
  <inkml:trace contextRef="#ctx0" brushRef="#br0" timeOffset="683867.847">20637 12725,'-124'25,"248"-50,-272 50,197-25,-24 0,99-25,-49 25,-1-25,25 0,-24 0,24 1,-25-1,1 25,-26-25,-24 25</inkml:trace>
  <inkml:trace contextRef="#ctx0" brushRef="#br0" timeOffset="691032.6566">17165 9550,'-25'0,"25"-25,0 0,25 25,-25-25,25-24,-1 24,1 0,0-24,0 24,0 0,-1 0,26-49,0 24,-26 25,26-24,-25 24,25-50,-1 26,1-1,-1 1,-24-1,0 0,0 1,-25 24,25-25,-25 26,0-1,0 50,0-1,24 1</inkml:trace>
  <inkml:trace contextRef="#ctx0" brushRef="#br0" timeOffset="691480.7637">18430 9178,'0'-25,"0"0,0 0,0 1,0-1,0 0,-25-25,0 25,0-24,1-1,-1 1,-25-1,25 0,-24 26,-1-26,25 25,1 0,-1 25</inkml:trace>
  <inkml:trace contextRef="#ctx0" brushRef="#br0" timeOffset="692533.7852">18678 8012,'0'-75,"0"150,-25-199,0 99,1-25,-1 26,0 24,-25-25,25 0,1 0,-26 25,0 0,1 0,24 0,-25 0,26 0,-26 0,0 0,1 0,-1 25,25-25,-24 25,24 0,0-25,25 24,-25 1,1 0,24 0,-25 0,0-1,0 1,25 0,-25 0,25 0,0 0,-24-1,24 26,0-25,0 24,0-24,0 25,24-25,-24-1,0 26,25-25,-25 0,25-1,0 1,0 0,-1 0,26-25,-25 25,0-25,-1 24,1-24,25 0,-25 0,-1 0,1 0,0 0,25 25,-26-25,26 0,-25 0,24 0,26 0,-26 0,1 0,25 0,-26 0,75 0,0-25,-74 25,-1-24,-24 24,25-25,-1 25,-24-25,0 25,0-25,0 25,-25-25,24 1,-24-1,25 0,-25 0,0-24,0 24,25-25,-25 25,0-24,0-1,0 1,0-1,0 0,-25 1,0-1,-24-24,-1 49,1-25,-1 1,-24 24,-1 0,1 0,-100 25,100 0,-1 50</inkml:trace>
  <inkml:trace contextRef="#ctx0" brushRef="#br0" timeOffset="693684.1096">19695 8310,'0'-50,"0"25,0 0,-25 50,25 0,-25-25,25 25,-24 0,24-1,-25 1,25 0,0 0,0 0,0-1,25-24,-1 0,1 0,0 0,0 0,0 0,-1 0</inkml:trace>
  <inkml:trace contextRef="#ctx0" brushRef="#br0" timeOffset="693939.3768">19893 8334,'0'-24,"-74"98,148-124,-74 50,25 0,0 0,-25 25,0 0,0 0,0 0</inkml:trace>
  <inkml:trace contextRef="#ctx0" brushRef="#br0" timeOffset="694335.5279">20092 8359,'-149'99,"298"-198,-174 50,25 24,0 0,25 25,0 0,-1 0,1 0,25 0,-25 0,-1 25,-24 0,0-1,0 1,-24-25,-1 25,0 0,0-25,0 25,25-1,25-24,25 0,-1 0,1 0</inkml:trace>
  <inkml:trace contextRef="#ctx0" brushRef="#br0" timeOffset="722975.6238">7640 9401,'0'-25,"-25"25,25-25,-25 25,25-24,-25 24,25-25,-24 25,-1 0,0-25,0 25,0 0,1 0,-1-25,0 25,0 0,50 0,0 0,0 0,-1 0,26 0,24 25,-24-25,24 0,1 0,24 0,-25 0,26 0,-1 0,-25 0,26 0,-26 0,0 0,26 0,-26 0,25 0,0 0,1 0,73 0,-73 0,-26 0,0 0,26 0,-26 0,0 0,1 0,-26 0,26 0,-1 0,1 25,-1-25,1 0,24 0,-25 0,1 0,-1 0,-24 0,24 0,-24 0,24 0,-24 0,-1 0,26 0,-26 0,26 0,-26-25,1 25,-1 0,1 0,0 0,24 0,-24 25,24-25,1 0,-1 25,0-25,-24 24,74-24,-99 0,24 0,-24 25,0-25,0 0,0 0,-1 25,1-25,25 0,-25 0,-1 0,1 0,0 0,0 0,0 0,0 0,-1 0,1 0,0 0,0 0,0 0,-1 0,1 0,-50 0,1 0,-1 0</inkml:trace>
  <inkml:trace contextRef="#ctx0" brushRef="#br0" timeOffset="733570.0838">8012 9327,'0'0,"-25"24,0-24,0 0,1 25,-1-25,-25 0,25 0,1 25,-1-25,-25 0,25 0,1 0,-1 0,0 0,-25 0,26 0,-26 0,25 0,0 0,-24 0,24 0,-25 0,26 0,-26 0,25 0,-24 0,-1 0,25 0,-24-25,-1 25,25 0,-24-25,-1 25,25 0,-25-24,26 24,-26-25,25 25,-24-25,24 0,-25 0,25 25,-24-24,24-1,0 0,0 0,1 0,-1 25,25-49,-25 49,0-25,0-25,1 25,24-24,-25 24,25 0,0 0,0 1,0-26,0 25,0 0,0-24,0 24,0 0,0-24,0 24,0 0,0 0,25 0,-25 1,24-1,1 0,-25 0,25-24,0 24,0 0,-1 0,1-24,0 24,0 0,24 0,1-24,0 24,-1 0,26-25,-26 25,1 1,-25-1,49 25,-24-25,24 25,1-25,-1 0,0 25,1 0,24-24,-25 24,1 0,-26 0,26 0,49 49,-50-24,1 0,-26 0,26-1,-1 26,1-25,-26 0,26 0,-26-25,26 24,-1 1,0 0,1 0,-1 0,1-25,-1 24,1 1,-1-25,0 25,-24-25,0 0,-1 0,26 0,-26-25,26 0,-1 1,0-1,1 0,-1-25,-24 26,24-1,-24-25,0 25,-1 25,-24-25,25 1,-26 24,26-25,0 0,-1 25,1-25,-25 25,24-25,-24 1,25 24,-26-25,1 25,25 0,-25 0,-1-25,1 25,25 0,-1 0,-24 0,25 0,-1 0,1 0,0 0,-1 25,1 0,0-1,24 1,-24 0,-1 0,26 0,-26-1,1 1,-25 25,24-25,-24 0,25 24,-26-24,26 0,0 0,-26-1,26 1,-25 0,24 0,-24 0,25-1,-1 1,-24 0,0 0,25 0,-25-1,-1 1,1-25,0 25,0 0,-25 0,25-25,-1 24,1-24,-25 25,25 0,0 0,-25 0,25-1,-25 1,24 0,-24 0,25 0,-25-1,0 1,25 0,-25 0,0 0,0-1,0 1,0 0,-25 25,0-25,1 24,-1-24,-25 25,1-26,-1 1,-24 0,-1 0,25 0</inkml:trace>
  <inkml:trace contextRef="#ctx0" brushRef="#br0" timeOffset="737031.4667">10716 9748,'0'-25,"0"50,0 0,0 0,0 0,24 24,-24-24,0 25,25-26,-25 1,0 25,0-25,0 0,0-1,0 1</inkml:trace>
  <inkml:trace contextRef="#ctx0" brushRef="#br0" timeOffset="737427.6642">10988 9723,'0'-49,"-223"371,446-595,-223 249,-24 48,-1 1,0 0,0 0,0 24,1-24,-1 25,0-25,0-1,0 1,1 0,24 0,0 0,24-25,1 25,0-25,0 0,0 24,-1-24,26 25,-25-25,0 0,-25 25,24-25,1 25,0-25,0 0</inkml:trace>
  <inkml:trace contextRef="#ctx0" brushRef="#br0" timeOffset="737668.6852">11237 10021,'-25'-50,"-75"199,225-248,-125 49,24 26,1 24,0 0,0 0,0-25,-1 25</inkml:trace>
  <inkml:trace contextRef="#ctx0" brushRef="#br0" timeOffset="737846.8064">11237 10021,'124'149,"-248"-298,248 273,-100-149,1 1,25-1,-1 0,1-25</inkml:trace>
  <inkml:trace contextRef="#ctx0" brushRef="#br0" timeOffset="738447.2997">11807 9699,'-124'24,"149"100,74-272,-248 197,124-49,25 25,-24 0,-1-25,25 25,-25-25,25-25,0 0,0 0,0 0,25 1,-25-1,25 25,-1 0,1 0,0 0,0 0,0 0,-1 49,1-24,0 25,-25-25,0 24,25-24,-25 25,0-26,0 1,-25 0,0 0,0-25,25 25,-24-25,-1 0,0 0,25-25,25 25,0 0,-1 0,1 0,0 0,0 0,0 25,-1-25,1 0,0 0,0 25,0-25</inkml:trace>
  <inkml:trace contextRef="#ctx0" brushRef="#br0" timeOffset="739123.2984">12105 9624,'-100'-49,"51"-1,24 25,-25 0,26 25,-26-24,25-1,-24 25,-1-25,0 25,-24 0,0 0,24 0,0 0,-24 0,24 25,-24-25,-1 25,26-1,-1 1,1 25,-1-25,25-1,-24 1,-1 0,25 25,0-1,1-24,24 49,0-24,0 0,0-1,0 1,24 0,-24-26,25 26,-25 0,25-1,0 1,24-1,1 1,0-25,-1 24,1-24,-1 0,100 25,-74-26,24-24,0 0,0 0,25-49,0 24,0-49,0 24,-24-24,-1-1,-49 1,24-25,-24-1,-26 1,1 0,-25-25,0 25,-25-1,-24 51,-26-26,1 51,-25-1,24 25,1 0,-1 25</inkml:trace>
  <inkml:trace contextRef="#ctx0" brushRef="#br0" timeOffset="741708.8563">11237 6995,'0'-25,"0"50,0 0,0 0,0-1,0 1,0 0,0 25,24-26,-24 26,0 0,25-26,-25 1,0 25,0-25,0 24,0-24,-25 0,25 0,0-1,-24 1,-1-25,25 25,0-50,0 0,0 1</inkml:trace>
  <inkml:trace contextRef="#ctx0" brushRef="#br0" timeOffset="742054.3509">11212 7243,'-25'-50,"25"26,0-1,25 25,0 0,-1-25,26 0,0 25,24-25,-24 1,-1-1,-24 25,-25-25,25 25</inkml:trace>
  <inkml:trace contextRef="#ctx0" brushRef="#br0" timeOffset="742735.6472">11311 7317,'0'0,"-25"0,25 25,0 0,25 0,-25 0,25-1,-25 1,0 0,0 0,0-50,0 0,0 0,0 1,0-1,25 0,-1 25,-24-25,25 25,0 0,0-25,0 25,-1 0,1 0,0 25,0-25,0 25,-25 0,0 0,24-1,1 1,-25 25,25-1,-25-24,0 25,0-25,0-1,0 1,-25 0,25 0,-49-25,24 25,0-25,-25 0,-24 0,24 0,26-25,-1 25</inkml:trace>
  <inkml:trace contextRef="#ctx0" brushRef="#br0" timeOffset="743162.8079">12129 7516,'-24'-25,"-1"25,25 25,-25-25,0 25,0-1,1 1,-26 25,25-25,-24 24,-1-24,25 25,-24-26,24 26,25-25,-50 0,50-1</inkml:trace>
  <inkml:trace contextRef="#ctx0" brushRef="#br0" timeOffset="743516.7919">12278 7615,'0'-50,"-24"50,-1 25,25 0,-50-25,25 50,0-26,-24 1,24 0,-25 25,1-26,-1 26,1-25,-1 24,0 1,1-25,-1 25,25-1</inkml:trace>
  <inkml:trace contextRef="#ctx0" brushRef="#br0" timeOffset="748630.7219">11733 7987,'-75'-25,"50"0,-24 1,24 24,0 0,0-25,1 25,-1 0,0 0,0 0,0 0,1 0,-1 0,-25 0,25 0,1 0,-1 0,-25 0,25-25,0 25,1-25,-1 25,-25-25,25 1,1-1,-26 0,50 0,-25 0,0 1,1-1,24 0,-25 0,0-24,25 24,-25 0,25 0,-25-24,1 24,24-25,-25 1,25 24,-25-25,25 25,0 1,0-1,0 0,0-25,25 50,-25-24,25-1,-1 0,-24 0,25 0,0 1,0-1,-25 0,25 25,-1-25,1 0,0 25,0-25,0 25,-1-24,1 24,0-25,0 25,24 0,-24-25,0 25,0 0,25 0,-1 0,1 0,-1 0,-24 0,0 0,25 0,-26 0,1 0,0 25,0-25,0 0,24 25,-24-1,25-24,-1 25,-24 0,25 0,-26 0,1 24,25-24,-25 0,-1 0,1 0,0-1,0 1,0 25,-1-25,-24-1,25 26,-25-25,0 0,25-1,-25 1,0 0,0 0,0 0,0 24,0 1,-25-25,25-1,0 1,-25 25,1-25,24-1,-25 1,25 0,-25 25,25-26,-25-24,0 25,1-25,-1 25,0 0,-25-25,26 25,-51-1,50-24,-24 0,-1 25,1-25,-1 0,-24 0,24 0,0-25,1 25,-1-24,-49-76,49 51,1-26</inkml:trace>
  <inkml:trace contextRef="#ctx0" brushRef="#br0" timeOffset="751678.7364">12105 7466,'-25'-49,"0"24,0 25,0 0,25 25,0-1,0 1,0 0,0 0,0 0,0-1,0 26,0 0,25-26,-25 1,0 0,0 0,25 0,-25-1,25 1,-25 0,25 0,-1 0,-24-1,25 1,0 25,25 0,-25-26,-1 1,26 0,-25 0,0-25,-1 25,26-25,-25 24,0 1,24 0,-24-25,0 25,0-25,-1 0,1 25,0-25,0 24,0-24,24 25,-24-25,0 0,0 25,-1-25,1 0,0 25,25-25,-50 25,49-1,-24 1,0-25,0 25,-1 0,1 0,25-1,-25 1,0 0,24 0,-24 0,0-1,24 1,-24 0,0 0,0 0,0-1,-1 26,-24-25,25 24,0-24,25 0,-50 0,0 0,24 0,-24 24,0-24,0 0,0 0,25-1,-25 1,0 0,0 0,0 24,-25-24,25 0,-24 25,24-26,0 26,-25-25,0 49,0-49,0 25,1-26,24 1,-25 0,0 0,-25 0,26-1,-26 1,25 0,-24 0,24 0,-25-25,0 24,1-24,24 0,0 0,0 0,1 0,-1-24,0-1,0 0,0 0,1 25,24-25</inkml:trace>
  <inkml:trace contextRef="#ctx0" brushRef="#br0" timeOffset="752391.6708">13196 9475,'-25'-74,"0"74,1 0,-1 0,25 25,-25 0,0-1,0 1,1 0,-1 0,0 0,0 24,-24-49,24 25,0 0,-25 0,26-25,-1 24,0 1,0-25,0 25,1-25,-1 0,0 0,0 0,0 0,50 0,0 25,0-25,-25 25,25-1,-1 26,1-25,0 24,0-24,0 25,24 0,-24-1,0-24,24 25,-24-26,25 1,-25 0,-1-25,26 25</inkml:trace>
  <inkml:trace contextRef="#ctx0" brushRef="#br0" timeOffset="783450.2317">4465 11336,'25'0,"-1"0,1 0,0 0,0 25,0-25,-1 24,1-24,0 0,0 0,24 25,-24-25,25 0,-25 0,24 25,1-25,0 0,-1 25,1-25,24 0,-24 0,-1 25,-24-25,25 0,-1 24,1-24,24 0,-24 25,24 0,-24-25,24 0,-24 0,0 0,-1 25,1-25,24 0,-24 0,24 0,1 0,-1 0,1 0,-1 0,0 0,1 0,-26 0,1 0,0 0,-1 0,1 0,0 0,-1 0,1 0,-1 0,1 0,0 0,-1 0,1 0,-1 0,-24 0,25 25,-1-25,1 0,24 0,-49 0,50 0,-26 0,1 0,-1 0,-24 0,25 0,49 0,-74 0,25 0,-1 0,1 0,-1 0,26 0,-26-25,1 25,0 0,-1 0,26-25,-26 25,1-25,-1 25,26 0,-26-25,26 25,-26 0,1-24,25 24,-1 0,0-25,1 0,-26 25,1 0,24 0,-49-25,25 25,-25 0,-1 0,1 0,-50 0,1 0,-26 0,0 25,-49-25</inkml:trace>
  <inkml:trace contextRef="#ctx0" brushRef="#br0" timeOffset="784019.3522">6524 11485,'0'0,"-25"-25,50 25,-1 0,26 0,0 0,-1 0,1 0,24 0,1 0,24 0,-25 0,26 25,-1-25,0 0,25 0,-25-25,0 25,-24 0,24-25,-25 25,1 0,-25-25,-1 25,-24 0,0 0,0 0</inkml:trace>
  <inkml:trace contextRef="#ctx0" brushRef="#br0" timeOffset="791135.8981">12626 4936,'-25'0,"0"0,0 0,0 0,1 0,-1 0,0 0,0-25,0 25,1 0,-1 0,0-24,0-1,0 25,1-25,-1 25,0-25,0 0,-25 0,26 1,-26-1,25 0,-24 0,24-24,0 24,0-25,0 25,1-24,24-1,-25 1,25-1,0-24,0 24,0-49,25 24,-25 1,24 0,-24-1,25 26,-25-1,25 25,0-25,0 26,-1-1,26-25,0 1,24 24,-24-25,24 1,1 24,-26-25,26 1,-26 24,1-25,74 1,-75 24,1 25,0-25,24 0,0 25,1-25,-1 25,1-24,-26 24,26 0,-1 0,1 0,-26 0,26 0,-26 0,1 24,24-24,-24 25,-1-25,1 25,-25-25,24 25,1 0,0-25,24 24,-49 1,24 0,1-25,25 50,-26-26,-24 1,0-25,0 25,-1 0,1 0,0-1,0 1,0 0,-25 0,49 24,-24-24,-25 25,25-25,-25-1,25 1,-25 0,24 25,-24-25,0-1,25 26,-25-25,0 49,0-49,0 25,0-26,0 26,0-25,-25 0,25-1,-24 26,24-25,-25 0,25 24,-25-24,0 0,0 24,1-24,24 0,-25 0,0 0,25-1,-25 1,0 0,1 0,24 0,-50-25,25 24,25 1,-49 0,24-25,0 25,-25 0,25-25,-24 24,24-24,0 25,-24 0,-1 0,0-25,1 25,-1 0,-24-25,24 24,-24 1,24-25,1 25,-26-25,26 0,-26 25,26-25,-26 0,1 0,24 0,-24 25,-1-25,26 0,-26 0,1 0,24 0,-24 0,24 0,1 0,-1 0,0 0,1 0,-1-25,25 0,-24 0</inkml:trace>
  <inkml:trace contextRef="#ctx0" brushRef="#br0" timeOffset="791511.9377">12601 4366,'-25'0,"50"0,-75 0,75 0,0 0</inkml:trace>
  <inkml:trace contextRef="#ctx0" brushRef="#br0" timeOffset="791811.8892">12824 3919,'0'0,"0"-74,-25 49,25 0,0 0</inkml:trace>
  <inkml:trace contextRef="#ctx0" brushRef="#br0" timeOffset="792053.7786">13097 3497,'0'-49,"0"98,0-123,0 49</inkml:trace>
  <inkml:trace contextRef="#ctx0" brushRef="#br0" timeOffset="792247.4057">13593 3448,'0'-75,"0"150,0-174,0 74</inkml:trace>
  <inkml:trace contextRef="#ctx0" brushRef="#br0" timeOffset="792447.5571">14064 3746,'0'-75,"-471"-123,942 471,-471-323</inkml:trace>
  <inkml:trace contextRef="#ctx0" brushRef="#br0" timeOffset="792627.8141">14287 4018,'-24'-24,"-125"-125,322 322</inkml:trace>
  <inkml:trace contextRef="#ctx0" brushRef="#br0" timeOffset="792809.0148">14213 4366,'-50'0,"125"-273,-100 546,-49-273,74-25</inkml:trace>
  <inkml:trace contextRef="#ctx0" brushRef="#br0" timeOffset="793031.335">13717 4638,'0'0,"-50"0</inkml:trace>
  <inkml:trace contextRef="#ctx0" brushRef="#br0" timeOffset="793191.8048">13717 4638,'0'0,"-50"75,26-75,24-25</inkml:trace>
  <inkml:trace contextRef="#ctx0" brushRef="#br0" timeOffset="796071.6092">13271 4118,'-25'0,"50"0,-25-25,0 0,24 25,-48 0,24 25,0 0,0-50,-25 25,0 0,25 25,0-1,25-24,0 0,-25-24,0-1,0 0,0 50,0-50,0 50,0 0,24-25,1 0,-25-25,0 0,-25 25,1 0,-1 0</inkml:trace>
  <inkml:trace contextRef="#ctx0" brushRef="#br0" timeOffset="797198.1529">13370 4043,'-25'-25,"0"25,25 25,0 0,0 0,0 0,0-1,-25 1,1 25,-1-25,0-1,25 1,0 0,-25-25</inkml:trace>
  <inkml:trace contextRef="#ctx0" brushRef="#br0" timeOffset="797511.686">13295 4118,'-49'-75,"98"150,-73-150,48 100,1 0,0-25,-25 25,25-1,0-24,-25 25,24-25,-24 25,25-25,0 0,0 25</inkml:trace>
  <inkml:trace contextRef="#ctx0" brushRef="#br0" timeOffset="797951.7669">13667 4018,'-24'-24,"24"48,-25 1,25 0,-25 0,25 0,-25-25,25 24,-25 1,25 0,-24-25</inkml:trace>
  <inkml:trace contextRef="#ctx0" brushRef="#br0" timeOffset="798371.3025">13543 4093,'-49'-25,"74"99,-1-123,-73-1,74 50,-1 0,-24 25,25 0,0 0,-25-1,25-24,0 25,-1 0</inkml:trace>
  <inkml:trace contextRef="#ctx0" brushRef="#br0" timeOffset="800007.7162">14486 3398,'0'-25,"0"1,0 48,0 1,-25 0,25 0,0 0,-25-1,1 1,-1 0,25 0,-25 24,0-24,25-50</inkml:trace>
  <inkml:trace contextRef="#ctx0" brushRef="#br0" timeOffset="800407.7215">14263 3473,'0'-25,"24"25,26 25,-25-25,0 24,24 1,-24 0,25-25,-25 25,-1 0,1-1,-25 1,25-25,-25 25,0 0</inkml:trace>
  <inkml:trace contextRef="#ctx0" brushRef="#br0" timeOffset="801560.1949">12378 3547,'0'25,"-25"-25,25 25,-25-25,0 24,25 1,-25 0,1 25,-1-25,0-25,0 24,25 1,-25-25,25 25,0-50</inkml:trace>
  <inkml:trace contextRef="#ctx0" brushRef="#br0" timeOffset="801974.3048">12129 3597,'0'-25,"25"50,0-1,0 1,0-25,0 25,-25 0,24 0,1 0,0-1,0 1,0 0,-1 0,-24 0</inkml:trace>
  <inkml:trace contextRef="#ctx0" brushRef="#br0" timeOffset="814647.75">12353 3770,'-25'-24,"25"-1,25 25,0 0,24-25,1 25,-25-25</inkml:trace>
  <inkml:trace contextRef="#ctx0" brushRef="#br0" timeOffset="815435.3339">14412 3547,'-25'-25,"0"25</inkml:trace>
  <inkml:trace contextRef="#ctx0" brushRef="#br0" timeOffset="815787.9635">12601 3721,'-25'-25,"50"50,-50-75,0 50,50 0</inkml:trace>
  <inkml:trace contextRef="#ctx0" brushRef="#br0" timeOffset="816027.2417">14536 3547,'-50'-50,"25"50</inkml:trace>
  <inkml:trace contextRef="#ctx0" brushRef="#br0" timeOffset="816298.4228">12874 3894,'-75'0,"50"-24,1 24,48 0,1 0</inkml:trace>
  <inkml:trace contextRef="#ctx0" brushRef="#br0" timeOffset="816611.702">14387 3696,'0'0,"-50"-25,25 0,25 50</inkml:trace>
  <inkml:trace contextRef="#ctx0" brushRef="#br0" timeOffset="818240.5356">14436 3746,'0'0,"-24"-25,-1 25,25-25,-25 25,25 25</inkml:trace>
  <inkml:trace contextRef="#ctx0" brushRef="#br0" timeOffset="819656.4378">12601 3597,'0'-25,"0"0,0 0,0 0,-25 25,25-24,-25-1,25 0,-25 25,1-50,-1 50,-25-24,25-1,-24 0,24 25,0 0,0 0,-24 0,24 0,0 0,0 0,0 0,1 0,24 25,-25-25,0 25,0-1,0 1,1 0,-1-25,25 25,-25 0,0-1,25 1,-25 0,1 25,24-1,0-24,0 0,0 25,0-26,0 26,0-25,0 24,24 1,1-25,-25 0,25-1,0 1,0 0,-1-25,1 25,0-25,25 0,-26 25,26-25,0 0,-1 0,1-25,49 0,-49 0,-1 0,-24 1,25-26,-25 25,-1 0,1-24,0 24,-25 0,25 0,-25 1,0-26,0 25,-25-25,25 1,-50-1,1 1,-1-1,1 0,-26 26,1-1,24 0,1 25</inkml:trace>
  <inkml:trace contextRef="#ctx0" brushRef="#br0" timeOffset="821255.6679">14486 3225,'0'0,"-25"-25,0 25,25-25,-24 25,24-25,-25 25,0 0,0 0,0 0,0 0,1 0,-1 0,0 0,0 0,0 0,1 0,-1 0,-25 0,25 0,1 25,-1 0,25 0,-25-1,25 1,-25 0,25 0,0 0,0-1,0 1,-25 0,25 0,0 0,0-1,0 1,0 0,0 0,25 0,-25-1,25 1,0-25,-25 25,25 0,-25 0,24-25,-24 25,25-25,-25 24,25-24,0 0,0 25,-1-25,-24 25,25-25,0 0,-25 25,25-25,0 0,-1 25,1-25,0 0,0 0,0 0,0 0,-1 0,1 0,0 0,25 0,-26 0,1 0,25 0,-25 0,-1 0,1-25,0 25,0 0,0-25,-1 25,1-25,0 25,0-25,0 1,-1 24,-24-25,0 0,25 25,-25-25,0 0,25 25,-25-25,0 1,25 24,-25-25,0 0,0 0,0 0,0 1,0-1,0 0,0 0,-25-24,0 24,25 0,-49-25,24 26,-25-1,1-25,-1 25,-24 1,-1-1,-24 25,49 0,-24 0</inkml:trace>
  <inkml:trace contextRef="#ctx0" brushRef="#br0" timeOffset="821711.706">14982 2704,'0'-25,"0"0,-25 50,25 0,0 24,-25 1,25-25,-24 24,24 1,0 0,-25-1,25 1,0-25,-25-1,25 1,-25 0,0 0</inkml:trace>
  <inkml:trace contextRef="#ctx0" brushRef="#br0" timeOffset="822036.8638">14684 2877,'-49'-74,"148"322,-149-422,1 125,49 74,25-1,-25 26,0 0,0-1,0 1,0-25,0 24,0-24,24-25,-24 25,25-25,0 0,0 0,24 0,1 0,0-25,24-25</inkml:trace>
  <inkml:trace contextRef="#ctx0" brushRef="#br0" timeOffset="822935.9165">11410 3101,'-25'-25,"1"25,24-25,24 25,1 0,0 0,0 0,0 0,-1 0,1 0,-25 25,25-25,0 25,0-25,24 24,-24 1,0 0,24 0,26 49,-50-49,-1 0,1 0,0-1,-25 1,25 0,-25 0,-25-25</inkml:trace>
  <inkml:trace contextRef="#ctx0" brushRef="#br0" timeOffset="823367.9126">11633 3349,'-24'-25,"48"25,1 0,0 25,0-25,0 24,-1 1,1-25,0 25,0 0,0 0,-1-1,1 1,25-25,-25 25,-25 0,24-25,1 0,0 0,0-25,-25 0,25 0,-1-24,-24-1,25 1</inkml:trace>
  <inkml:trace contextRef="#ctx0" brushRef="#br0" timeOffset="826743.892">13370 4514,'-25'0,"0"0,0 0,1 0,-1 0,0 0,25-24,-25 24,0 0,25-25,-25 25,1 0,24-25,0 0,-25 25,25-25,-25 25,25-24,0-1,0 0,0 0,-25 25,25-25,0 1,0-1,0 0,0 0,0 0,0 1,0-1,0 0,0 0,0 0,25 1,-25-1,25 0,-25 0,25 0,-1 1,1 24,0-25,0 25,0 0,-25-25,25 25,-1 0,1 0,0 0,0 0,0 0,-1 0,1 0,0 0,0 0,0 0,-1 0,1 25,0-25,-25 25,25-25,0 24,-1 1,-24 0,25-25,-25 25,25-25,-25 25,0-1,25-24,-25 25,0 0,25 0,-25 0,0-1,0 1,0 0,0 0,-25-25,25 25,0-1,0 1,-25-25,25 25,-25-25,25 25,-25-25,25 25,-24-25,24 24,-25-24,0 25,0-25,0 0,1 0,24 25,-25-25,0 25,0-25,0 0,1 25,-1-25,0 0,0 0,0 0,-24 0,24 0,0 0,-25 0,26 24</inkml:trace>
  <inkml:trace contextRef="#ctx0" brushRef="#br0" timeOffset="847075.9116">5333 16148,'-25'-25,"25"0,-25 25,1 0,-1 0,0 0,0 0,0 0,-24 0,24 0,-25 0,1 0,24 0,-25 0,1 0,-1 0,0 0,-24 0,24 0,-24 0,24 0,1 25,-1-25,-24 0,24 0,1 0,-26 0,26 0,-26 0,26 0,-26 0,26 25,-26-25,26 0,-51 0,26 0,-1 25,-24-1,25-24,-25 25,24-25,-24 25,25-25,-1 0,1 0,24 0,-24 0,24 0,-24 0,24 25,0-25,1 0,-1 0,25 0,1 0,-26 0,25 0,0 0,-24 0,24 0,0 0,-24 0,24 0,-25 0,25 0,-24-25,24 25,-25-25,26 0,-26 1,25-1,-24 0,24 0,-25 0,25 1,0-1,1 0,-26 0,25 0,0 1,1-1,-1 0,0 0,0 25,0-49,1 24,-1 0,25 0,-25-24,25 24,-25-25,25 25,-25-49,1 49,-1 0,25 1,0-1,-25-25,25 25,0 0,0 1,0-1,0 0,25 0,0 0,-25 1,24-26,1 25,0 0,0 1,0 24,-1-25,1 0,0 25,0-25,0 0,24 25,-24-24,25 24,-1 0,26-25,-26 25,51 0,-26 0,25 0,0 0,-24 0,24 0,0 0,-24 25,24-25,75 49,-100-49,0 25,-24 0,24 0,1-1,-26-24,26 25,-26 0,26-25,-26 25,26-25,-26 25,1-25,0 24,24 1,-24-25,-1 25,1 0,0 0,24-25,-24 24,24 1,-24-25,24 0,-24 0,24 0,-24 0,24-25,-24 25,-26 0,51-24,-26 24,1 0,0-25,24 0,-24 0,24 25,1-25,-26 1,26 24,-26 0,1 0,-1-25,1 25,0 0,-26 0,26 0,-25 0,24 0,1 0,24-25,-24 25,24-25,-24 25,0-25,-1 25,1 0,0 0,-1-24,1 24,24-25,-24 25,-1 0,26 0,-26 0,-24 0,25 0,-25 0,24 0,1 0,-1 0,1 0,0 0,24 0,-24 0,24 0,-24 0,-1 0,1 0,0 0,-1 0,1 25,-1-25,-24 0,25 24,-25-24,24 0,-24 25,25 0,-26-25,1 25,0 0,0-1,0 1,-1 0,1 0,0-25,0 25,0-1,-25 1,24-25,-24 25,0 0,0 0,-24 0,24-1,-25 1,25 0,0 0,0 0,-25-1,25 1,0 0,-25-25,0 25,1 0,24-1,-25-24,0 25,0 0,0-25,1 25,-1 0,0-25,25 24,-50-24,26 25,-1 0,0-25,0 25,0 0,1-25,-1 0,-25 24,25-24,-24 25,-26 0,1 0,0 0,-1-1,1 26,-1-25,1 0,-1-1,26 1,-1 0,25-25,1 25,-1-25,-25 0,25 25,1-25,-26 0,0 24,-24-24,24 25,-24 0,24-25,-24 0,-1 0,1 0,0 0,-26 0,26 0,0 0,-1-25,1 25,-1-25,-24 1,25 24,-1-25,26 0,-1 25</inkml:trace>
  <inkml:trace contextRef="#ctx0" brushRef="#br0" timeOffset="858971.1388">3026 17264,'25'0,"0"0,0-25,-1 25,26 0,-25 0,0 0,24 0,1 0,-25 0,24 0,1 0,-1 0,-24 0,25 0,-1 0,1 0,0 0,-1 0,1 0,0 0,-1 0,26 0,-26 0,26 0,-26 0,26 0,24 0,-25 0,25 0,-24 0,24 0,0 0,-24 0,-1 25,1-25,-26 0,1 0,-1 0,1 25,0-25,-1 0,1 0,24 0,1 0,-26 0,26 0,-1 0,0 0,-24 0,0 0,-1 0,1 0,0 0,-1 0,1 0,-1 0,1 0,24 25,-24-25,24 0,-24 0,24 24,-24-24,0 0,-1 0,50 25,-24-25,-50 0,49 25,-24-25,24 0,-24 0,-1 25,26-25,-26 0,26 0,-26 0,26 0,-26 0,26 0,-1 0,-24 25,24-25,-24 0,24 24,-24-24,24 25,-24-25,-25 0,24 0,-24 0,0 0,0 0,0 0,-1 0,-24 25,-24-25,-1 0,-25 0</inkml:trace>
  <inkml:trace contextRef="#ctx0" brushRef="#br0" timeOffset="859579.6628">4614 17438,'-25'0,"50"0,-75 0,100 0,-1 24,26-24,-1 25,50-25,0 25,25-25,0 0,-25 25,25-25,-1 25,-23-25,23 0,-24 0,0 25,0-25,-24 0,-1 0,-25 0,-24 0,-1 0,-24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22T05:19:30.0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12477 6201,'-25'-25,"50"50,-75-50,75 25,25 0,-1 0,50 0,1 0,148 0,-100 0,1 0,-25 0,25 0,-25 25,25-25,0 0,0 0,24 0,-24 0,25 0,-50 0,25 0,-25 0,-25 0,0 0,0 0,-49 0,0 0,-1 0,-24 0,0 0,-50 0,-25 0,1 0</inkml:trace>
  <inkml:trace contextRef="#ctx0" brushRef="#br0" timeOffset="626.9933">12551 6424,'0'0,"25"0,0 0,0 25,24-25,1 25,-1-25,1 0,24 0,1 25,-1-25,125 0,-75 0,25 0,-1 0,26 0,24 0,1-25,-1 25,-24-25,-25 25,0 0,-50 0,0 0,-49 0,-1 0,-24 0,0 0</inkml:trace>
  <inkml:trace contextRef="#ctx0" brushRef="#br0" timeOffset="3726.9057">24309 6127,'-50'0,"0"0,26 0,-26-25,25 0,-74 0,49 1,26-1,-26 0,25 25,0-25,0 0,1 1,-1-1,0 0,0 0,0 0,1-24,-26 24,50 0,-25 0,0 0,1 1,-1-26,0 25,0 0,0 1,1-26,-1 25,0-24,0-1,0 25,25 0,-24 1,24-26,0 25,-25 0,25 1,0-1,0 0,0 0,0 0,0 1,0-26,0 25,25 0,-25-24,0 24,0 0,24-25,1 26,-25-1,25 0,0 0,0-24,-1 24,1 0,25 0,-25 0,24 1,-24-1,25 0,-26 0,26 0,0 1,-1-1,26 0,-26 0,26 0,-26 1,1 24,0-25,-1 0,1 25,-1-25,1 25,0-25,-26 25,26 0,0 0,-26 0,26 0,-25 0,24 0,1 0,-25 25,24-25,-24 25,25-25,0 0,-1 25,-24-25,25 25,24-25,-49 24,0-24,24 25,-24-25,0 25,0 0,-1-25,26 25,-25-1,0 1,-1 0,1 0,25 24,-25-24,-1 0,1 0,0 0,-25-1,25 1,0 0,-25 0,24 0,1-1,-25 1,25-25,-25 25,25 0,0 0,-25 0,0-1,24 1,-24 0,0 0,25 0,-25 24,25-24,-25 0,0 0,0-1,0 26,0-25,0 0,0-1,0 1,0 0,0 0,0 24,0-24,-25 0,0 0,25 24,-24 1,-26-25,0 24,26 1,-26-25,0 24,1 1,-1 0,1-25,-26-1,26 1,-1 0,-24 0,-1-25,1 25,-1-25,26 0,-26 0,-24 0,49 0,-24 0,24 0,-24 0,24 0,1 0</inkml:trace>
  <inkml:trace contextRef="#ctx0" brushRef="#br0" timeOffset="37487.0819">10145 8086,'-25'0,"50"25,-25 0</inkml:trace>
  <inkml:trace contextRef="#ctx0" brushRef="#br0" timeOffset="39631.026">24036 5680,'0'-25,"49"25,-24 0,25 0,-1 25,26-25,-1 0,-24 25,24-25,-24 25,-25-25,-1 0,-48 0,-1-25,0 25,-25-25,1 25,-1 0,-24-25,24 25,-24 0,24 0,1-24,-1 24,25 0,0 0,1 0,48 0,26 0,24 0,26 24,-1-24,0 25,-25 0,-24-25,0 25,-26-25,-48 0,-26 0,-24-25,-26 0,-24 0,25 25,-25-24,25-1,24 25,1 0,24 0,26 0,73 0,1 25,-1-25,26 0,-1 24,1-24,-1 0,-24 25,-25-25,-1 0,1 0,-50 0,-49-25,-25 25,-25-24,0-1,24 25,51-25,24 25,0 0,25-25,50 50,24 0,1 0,49-1,0 1,-25 0,-25 0,1 0,-50-1,-1 1</inkml:trace>
  <inkml:trace contextRef="#ctx0" brushRef="#br0" timeOffset="40806.8485">10021 8260,'0'25,"25"-25,0 0,24 0,100 0,-50 0,25 0,0 0,25 0,0 0,25 0,-1-25,1 0,24 25,1-25,-50 25,-1-24,-73 24,-25 0,-26 0,1 0,-74 0,24 0,-50 24,1 1</inkml:trace>
  <inkml:trace contextRef="#ctx0" brushRef="#br0" timeOffset="41363.7465">10244 8458,'-24'0,"-1"0,25-24,25 24,-1 0,26 0,24 0,26 0,-1 0,0 0,0 0,-24 0,24 0,0 0,0-25,1 25,24 0,-25 0,0-25,-25 25,1 0,-26 0,-24 0,-50 0,1 0</inkml:trace>
  <inkml:trace contextRef="#ctx0" brushRef="#br0" timeOffset="42778.931">10641 8632,'25'0,"25"0,-26 0,51-25,-1 25,1 0,24-25,-25 25,26 0,-1 0,0-24,-25 24,26 0,-51 0,26 0,-51 0,1 0,0 0</inkml:trace>
  <inkml:trace contextRef="#ctx0" brushRef="#br0" timeOffset="48817.7911">6697 9947,'0'-50,"0"25,0-49,0 24,0-24,0-1,-25 26,25-26,0 26,0 24,0 0,25 25,0 0,0 50,-25-25,49 24,-24 1,0 24,0-24,-25 24,25-24,0 24,-25-24,0 24,0-49,0 0</inkml:trace>
  <inkml:trace contextRef="#ctx0" brushRef="#br0" timeOffset="49020.6022">6672 9922,'25'-25,"0"-25,25 26,-1-1,-24 0,25 0</inkml:trace>
  <inkml:trace contextRef="#ctx0" brushRef="#br0" timeOffset="49252.2829">7020 9624,'-25'0,"75"25,-26 25,1-1,0 1,0-25,0 24,-1-24,1 25,-25-26,25-24</inkml:trace>
  <inkml:trace contextRef="#ctx0" brushRef="#br0" timeOffset="49446.4552">7293 9723,'0'-24,"0"48,-25-48,50-1,-1 25,26 0,-25 0,24 0</inkml:trace>
  <inkml:trace contextRef="#ctx0" brushRef="#br0" timeOffset="49626.4468">7441 9971,'-24'25,"48"-50,-24 50,25-25,25-25,-1 1</inkml:trace>
  <inkml:trace contextRef="#ctx0" brushRef="#br0" timeOffset="49896.8476">7863 9351,'-74'-49,"49"24,0 25,25 25,0 24,0 26,0 24,25-25,0 1,-1-1,1-24,0-1,25 1,-26-25,1-25,0 0</inkml:trace>
  <inkml:trace contextRef="#ctx0" brushRef="#br0" timeOffset="50563.7638">8136 9401,'0'0,"0"-25,-25 25,25 25,-25 0,1-25,24 25,-25-25,0 0,0 0,0 0,0 0,1-25,24 0,0 0,0 0,24 25,-24-24,25 24,0 0,0 0,0 0,0 0,-1 0,1 0,0 24,0 26,-25-25,25 24,-25 1,0 24,0-24,0 0,0 49,-25-50,25-24,0 25,0-25,-25-25,0 24,0-24,1 0,24-24,-25-1,0 0,25 0,0 0,0 1,25-1,0 25,-1 0,1-25,0 25,0 0,0 25,-1 0,1-25,-25 24,25 1,-25 0,0 0</inkml:trace>
  <inkml:trace contextRef="#ctx0" brushRef="#br0" timeOffset="50801.9225">8359 9575,'0'-25,"25"25,-25 25,25-1,0 26,-25-25,24 24,1-24,-25 0,0 25</inkml:trace>
  <inkml:trace contextRef="#ctx0" brushRef="#br0" timeOffset="51058.2274">8508 9351,'0'-74,"0"148,25-123,0 74,-25-1,24 26,1-25,-25 24,0-24,0 0</inkml:trace>
  <inkml:trace contextRef="#ctx0" brushRef="#br0" timeOffset="51434.6615">8781 9227,'0'0,"0"-24,0-1,-25 25,0 0,25 25,0-1,0 26,0-25,0 0,0-1,0 1,25 0,0-25,0 0,-1 0,1 0,0 0,0-25,0-24,-25 24,0 0,0 0,-25 0,0 1,0-1,0 25,1 0,-1 0,0 0</inkml:trace>
  <inkml:trace contextRef="#ctx0" brushRef="#br0" timeOffset="51734.1122">8781 9004,'0'0,"-25"-50,25 26,25 24,0 0,24 0,1 24,-1 26,1 0,0-1,-25 1,-1 24,-24 1,0-1,0 1,0-1,-49 0,-1 26,0-26,1 25</inkml:trace>
  <inkml:trace contextRef="#ctx0" brushRef="#br0" timeOffset="53025.1231">7144 10418,'0'-25,"-25"25,0 0,0-25,1 25,-1 0,0 0,0 0,0 0,25 25,-24 0,-1 0,25 0,0-1,0 1,0 0,0 0,0 0,0-1,0 1,25 0,-25 0,24-25,-24 25,25-25,0 24,0-24,0 25,-1-25,1 0,0 0,0 0,0 0</inkml:trace>
  <inkml:trace contextRef="#ctx0" brushRef="#br0" timeOffset="53676.9899">7342 10468,'-25'0,"50"0,-25 24,0 1,25-25,-25 25,25 0,-25 0,25-1,-1-24,-24 25,25-25,0 25,-25 0</inkml:trace>
  <inkml:trace contextRef="#ctx0" brushRef="#br0" timeOffset="53998.9903">7640 10492,'25'0,"-1"0,-24-24,50 24,-25 0,0-25,-1 25,1-25,0 25,-25-25,25 25,0 0</inkml:trace>
  <inkml:trace contextRef="#ctx0" brushRef="#br0" timeOffset="54257.9649">7863 10641,'0'0,"25"0,0 0,-1 0,1 0,0 0,25 0,-25-25,-1 25,-24-24</inkml:trace>
  <inkml:trace contextRef="#ctx0" brushRef="#br0" timeOffset="54840.9236">8111 10393,'0'0,"-25"-49,25 24,0 0,25 25,0-25,0 25,0 0,-25 25,0 0,0 0,0-1,0 1,0 0,0 0,0 0,-25-1,0 1,50-25,0 0,-1 0,1 0,0 0,-25 25,0 0,0 0,25-1,-25 1,-25 0,0-25,0 0</inkml:trace>
  <inkml:trace contextRef="#ctx0" brushRef="#br0" timeOffset="55130.8453">8359 10468,'0'-25,"0"50,0-1,25-24,-25 25,0-50,0 1,0-1,0 0,-25 25,0 0</inkml:trace>
  <inkml:trace contextRef="#ctx0" brushRef="#br0" timeOffset="55542.3516">8434 10071,'0'0,"0"-50,-25 50,25 25,0 25,25-1,-25 1,0-1,0 1,24 0,-24-1,25 1,-25-25,25-1,0 1,0-25,-1-25,-24 1,0-1,0 0,0 0,-24 25,-1 0,0 0,25 25,-25 0</inkml:trace>
  <inkml:trace contextRef="#ctx0" brushRef="#br0" timeOffset="55955.6579">8731 10294,'25'0,"-25"50,0 49,0-74</inkml:trace>
  <inkml:trace contextRef="#ctx0" brushRef="#br0" timeOffset="56538.7271">9029 9897,'0'0,"-25"-25,0 25,0-25,1 25,-1 0,25 50,-25-25,0 0,0-1,25 1,0 0,25 0,0 0,0-25,0 0,-1 0,1-25,-25 0,0 0,0 0,0 1,25 24,-25 24,25 1,0 25,0-25,-1 0,1-1,0 1,-25 0,0 0,0 0,0-1</inkml:trace>
  <inkml:trace contextRef="#ctx0" brushRef="#br0" timeOffset="56826.9081">9103 9649,'-49'-74,"98"148,-123-173,99 99,24 0,1 49,0-24,-1 25,1 24,-1-24,-24 24,0 1,-25-1,0 25,0-24,-25 24,0-25,-24 26,-1-26,1 0</inkml:trace>
  <inkml:trace contextRef="#ctx0" brushRef="#br0" timeOffset="57214.7709">8186 10096,'-25'-25,"0"0,0 25,0 50,1-1,-1 26,25-1,0 25,0-24,25 24,-1-25,51 1,74 49,-50-75,-25-24</inkml:trace>
  <inkml:trace contextRef="#ctx0" brushRef="#br0" timeOffset="59742.9081">12229 8012</inkml:trace>
  <inkml:trace contextRef="#ctx0" brushRef="#br0" timeOffset="60659.7633">8136 9971,'25'25,"-25"25,25 0,-1-26,1 26,-25 0,25-1,0 1,0-1,-1-24,-24 0,25 0</inkml:trace>
  <inkml:trace contextRef="#ctx0" brushRef="#br0" timeOffset="61025.931">8086 10195,'-24'-25,"48"25,1 25,0-25,0 25,24 24,-24-49,0 25,0-25,0 0,-1 0,1 0,25-25,-1 0,-24-24,50-1</inkml:trace>
  <inkml:trace contextRef="#ctx0" brushRef="#br0" timeOffset="63172.6212">8979 9475,'0'-24,"-25"-1,25 0,-24 25,48 50,-24-26,25 26,-25 24,25-24,-25 0,25-1,0 1,-25-1,0-24,0 0,25-25</inkml:trace>
  <inkml:trace contextRef="#ctx0" brushRef="#br0" timeOffset="63506.3451">8855 9649,'-25'-25,"50"50,-50-25,25 25,25 0,0-1,0 1,0 25,-1-25,1-1,-25 1,25-25,0 25,0-25,0 0,-1 0,26-25,0 0,-1-24</inkml:trace>
  <inkml:trace contextRef="#ctx0" brushRef="#br0" timeOffset="68632.6797">6772 9624,'0'-25,"-25"25,25-24,-25-1,25 0,-25 0,25 0,0 1,0-1,0-25,0 25,0-24,25 24,-25-25,25 50,-25-24,25-1,-1-25,-24 25,50 1,-25-1,0 0,0 0,24 0,1 0,-25 1,49-1,-24 0,-1 25,26-25,-26 0,26 1,-26 24,1-25,24 25,-24-25,-1 25,1 0,-25-25,24 25,1 0,-25 0,24 0,1 0,0 0,-1 0,1 0,0 0,-1 0,26 0,-51 0,26 0,-25 0,24 0,1 0,0 0,-1 0,50 0,-49 0,0 0,-1 0,1 0,-1 0,1 0,0 0,-25 0,24 25,1-25,-25 0,49 0,-24 0,24 0,-24 0,24 0,-24 0,-1 0,1 0,24 0,-24 0,-1 0,1 0,24 0,-24 0,25 0,-26 0,1 0,-1-25,1 25,0-25,-1 25,-24-24,25 24,-26-25,1 25,0 0,25-50,-26 50,1-25,0 1,0-1,-25-25,25 25,-25 1,0-1,0-25,0 25,0-24,-25 24,25-25</inkml:trace>
  <inkml:trace contextRef="#ctx0" brushRef="#br0" timeOffset="69086.9516">10269 8359,'0'0,"-49"-49,24 49,50 0,-1 0,1 0,25 0,-25 0,24-25,-24 0,25 25,-26-25,26-24,-25 24,0 0,-25 0,24 25,1 0,-25 25,50-25,-25 25,24 24,1-24,-1 0,1 25,0-1,24 1,-24-25,-1 24</inkml:trace>
  <inkml:trace contextRef="#ctx0" brushRef="#br0" timeOffset="79833.1511">21034 7466,'0'0,"25"0,0 0,0 0,24-25,1 25,0 0,24-24,-24 24,24 0,25 0,-24 0,24 0,0 0,0 0,-24 0,24 0,-25 0,1 0,-26 0,-24 0,0 24</inkml:trace>
  <inkml:trace contextRef="#ctx0" brushRef="#br0" timeOffset="81565.9696">16098 8905,'0'0,"0"25,0-1,0 26,-25 0,25 24,0 1,0-1,-24 25,24-24,0 24,0-50,0 26,0-26,0 1,24-25,-24 0</inkml:trace>
  <inkml:trace contextRef="#ctx0" brushRef="#br0" timeOffset="82086.4426">15726 9525,'25'0,"0"-25,-25 0,25-24,-25 24,49 0,-24-24,-25-1,25 25,0-24,-1-1,1 0,0 26,-25-1,25 25,0-25,-1 25,1 0,0 0,0 0,0 25,-1 0,1-1,0 1,0 0,24 0,1 24,0 1,-1-25,1 24</inkml:trace>
  <inkml:trace contextRef="#ctx0" brushRef="#br0" timeOffset="87093.7969">11361 10964,'0'0,"-25"0,0 0,0 24,0-24,-24 0,-1 0,25 0,0 0,1 0,-26 0,25 0,0-24,1 24,-1-25,0 0,0 25,-24-25,24 0,0-24,0 24,0 0,1-24,-1 24,0-25,25 1,-25 24,0-25,25 1,0 24,-24-25,24 25,-25-24,25-1,0 25,0-24,0-1,0 1,0-51,0 51,0-1,0 0,25 1,-25-1,49-49,-24 74,25-24,-26 24,1-25,25 25,-1-24,-24 24,25 0,-1 0,1-24,0 49,-26-25,26 0,0 25,-1-25,1 25,0 0,-1-24,1 24,24 0,-24 0,24 0,1 24,-1-24,0 25,26 0,-26 0,-24 0,24-1,1 1,-26 0,26 25,-26-26,1 26,-1-25,1 0,0-1,-1 26,1-25,-1 0,-24 24,25-24,-25 25,-1-1,1 1,0-1,0 1,0 0,-1-1,-24 1,25 0,-25-26,0 26,25 0,-25-1,0-24,25 25,-25-1,0-24,0 25,0-1,0-24,0 25,-25-26,25 1,-25 0,25 25,-25-26,1 1,-1 0,-25-25,25 25,1 0,-26-1,0-24,1 25,24 0,-25-25,1 25,-1-25,1 0,24 0,-25 0,25 0,-24 0,-1 0,1 25,-26-25,25 0,1 0,-26 0,26 0,-1 0,1 0,-26-25,1 25,24-25,-24 25,24-25,1 0,-1 1,-24-1,24 25,0-25,26 0,-26 25,25-25,0 25,25-24,25 24,0 0,0 0,0 0,-1-25,1 25,-25-25,25 25,0-25</inkml:trace>
  <inkml:trace contextRef="#ctx0" brushRef="#br0" timeOffset="89348.6263">14436 10393,'-49'-49,"24"24,0 0,25 0,-25 25,0 0,-24 0,-1 25,1 25,-1-26,0 1,26 0,24 0,-25 0,25-1,0 1,25 0,-1-25,1 0,0 25,25-25,-26 0,26 0,-25 0,24 0,-24 0,0 0,0 0,0 0,0 0,-1 0,1 0,0 25,25-1,-26 1,1 0,-25 0,0 0,25-25,-25 24,0 1,-25 0,0-25,1 25,-26-25,25 0,0 0,1 0,-1 0,0 0,0 0,0 0,25-25</inkml:trace>
  <inkml:trace contextRef="#ctx0" brushRef="#br0" timeOffset="89934.9276">15081 10443,'0'-99,"-25"74,1 0,-1 0,0 25,0 0,0 25,1 0,-1 24,0-24,25 25,0-25,0-1,-25 1,25 0,25-25,0 0,0 0,-1 0,1 0,0 0,-25 25,25-25,0 0,-1 0,1 25,0-25,0 24,-25 1,0 0,0 0,0 0,0-1,-25-24,0 25,0-25,1 0,-1 0,0 25,0-25,0 0,1 0,-1 0,0 0,25-25</inkml:trace>
  <inkml:trace contextRef="#ctx0" brushRef="#br0" timeOffset="90234.9233">15304 10393,'25'-25,"-25"50,0 0,0 0,0 24,25-24,-25 25,0-25,0-1,0 1,0 0</inkml:trace>
  <inkml:trace contextRef="#ctx0" brushRef="#br0" timeOffset="90473.405">15304 10418,'0'-25,"0"50,0-75,0 26,25-1,0 25,25 0,-25-25,24 25,-24-25,0 25</inkml:trace>
  <inkml:trace contextRef="#ctx0" brushRef="#br0" timeOffset="90682.6862">15379 10567,'0'-25,"25"25,0-25,24 25,-24-25,25 1,-26 24,26 0,-25 0</inkml:trace>
  <inkml:trace contextRef="#ctx0" brushRef="#br0" timeOffset="90900.7874">15503 10740,'25'0,"0"0,-1 0,26-24,-25-1,24 25,-24-25,25 25</inkml:trace>
  <inkml:trace contextRef="#ctx0" brushRef="#br0" timeOffset="91525.0773">16148 10468,'-25'-25,"0"25,0 0,1 0,-1 0,25 25,-25-25,25 24,0 1,-25 0,25 0,0 0,0-1,0 1,25 0,-25 0,25-25,0 25,-1-25,1 24,0-24,0 0,0 0,24 0,-24 0,0 0,0 0,-1 0,1 0,-25-24</inkml:trace>
  <inkml:trace contextRef="#ctx0" brushRef="#br0" timeOffset="91987.2704">16495 10492,'0'-24,"0"-1,-25 25,25 25,25-1,-25 1,25 0,-25 0,0 0,25 24,-25-24,0 0,25-25,-25 25,0-1,0 1</inkml:trace>
  <inkml:trace contextRef="#ctx0" brushRef="#br0" timeOffset="92534.8438">15354 11063,'25'0,"0"0,24 0,1 0,0 0,24-25,0 25,1 0,-26-25,26 25,-1 0,-24-25,49 25,-25-24,26-1,-1 25,0-25,-24 25,-26-25,1 25,-25 0</inkml:trace>
  <inkml:trace contextRef="#ctx0" brushRef="#br0" timeOffset="93005.9799">15379 11410,'25'0,"0"0,-25-25,24 25,26 0,-25-24,24 24,26-25,-26 0,26 25,-1-25,25 0,-24 25,-1-24,25-1,-24 25,-1-25,-24 25,24-25,-24 25,0 0,-1 0,-24-25,0 25</inkml:trace>
  <inkml:trace contextRef="#ctx0" brushRef="#br0" timeOffset="101735.0107">12998 13444,'0'0,"-25"-25,25 1,0-1,25 25,24 0,1 0,-1 0,26 0,-1 0,-24 0,49-25,-24 25,24 0,25 0,0 0,49-25,1 25,0-25,49 25,-25 0,1 0,-26 0,1 0,-25 0,-25 0,-50 0,1 0,-1-24,-49 24,25 0,-26 0,-24-25,-24 25,-1 0,-25 0,-24 0</inkml:trace>
  <inkml:trace contextRef="#ctx0" brushRef="#br0" timeOffset="102141.0362">13444 13667,'0'0,"-49"0,24 0,50 0,-1 0,76 0,-1 0,0-24,50 24,24 0,1 0,25-25,-1 25,-24-25,24 25,-24-25,-1 0,-24 25,-25-24,-25-1,-24 25,-1 0,-74-25,25 25,0 0,-75 0</inkml:trace>
  <inkml:trace contextRef="#ctx0" brushRef="#br0" timeOffset="118419.0127">23862 10418,'0'25,"0"0,25 24,0 26,24-1,-24 0,25 26,-1-26,-24 25,0-24,0-1,0 1,-25-1,0 0,0-24,0 0,0-26,0 1,-25-25,0 0,-25 0</inkml:trace>
  <inkml:trace contextRef="#ctx0" brushRef="#br0" timeOffset="118822.4288">23589 11013,'0'-25,"0"50,0-25,25 25,0 25,24-26,-24 26,0 25,0-26,-25 1,25 24,-25 1,24-26,-24 26,25-26,-25 1,25-25,0-1,0 1,0-25,-1 0,1 0,0 0,25 0,-1-25,26-24,-1 24,0-25,-24 1,24-1</inkml:trace>
  <inkml:trace contextRef="#ctx0" brushRef="#br0" timeOffset="119999.7879">7987 16892,'-50'0,"26"-25,-1 25,50-25,24 25,1-24,0-1,-1 25,26-25,73 0,-98 0,24 1,1-1,-50 25,24-25,1 25,-75 0,0 0</inkml:trace>
  <inkml:trace contextRef="#ctx0" brushRef="#br0" timeOffset="120410.7917">7565 17115,'-74'0,"49"0,50 0,0 0,24-25,1 25,0-24,24 24,0-25,1 0,-1 0,1 0,-1 25,1-24,-26-1,-24 25,0 0,0 0,-25-25,24 25</inkml:trace>
  <inkml:trace contextRef="#ctx0" brushRef="#br0" timeOffset="132446.0049">11286 18058,'-74'-50,"74"25,-25 1,0-1,0 0,-24 25,49-25,-50-24,25 24,25 0,-25 0,25 0,0 1,-24-1,24-25,-25 1,25-1,-25 0,0 1,0-1,1 0,-1-24,25 0,0 24,0-24,0-1,0 1,25-25,-1 24,26-24,-25 25,0 24,-1-24,26 49,0 0,-26-25,51 50,-25-25,24 1,0-1,1 0,-1-25,25 50,1-49,73 24,-74 25,1 0,-26 0,1 25,-1 24,25-24,-24 25,-1-1,0 1,-24 25,-25-26,0 50,-1-24,-24 24,-24 0,-1 25,0-25,-25-24,26 24,-26-49,-24-1,24 1,-49-25,-75 24,50-24,0-25,-25 0,0 0,1-25,24 0,0-24,24-26</inkml:trace>
  <inkml:trace contextRef="#ctx0" brushRef="#br0" timeOffset="170731.191">10815 10740,'0'-24,"0"-1,-25 25,50 0,24 0,26 0,24 0,25-25,0 25,199-50,-150 1,26 24,-26 0,-49 25,-49 0,-50 0,-1 0,-73 0,-26 25</inkml:trace>
  <inkml:trace contextRef="#ctx0" brushRef="#br0" timeOffset="170963.0615">10964 10939,'0'0,"-100"0,76 0,48 0,26 0,0 25,74-25,25 0,24 0,50-25,25 0,-24 0,24 0,-25 1,-25 24,-24-25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22T05:21:45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10443 10567,'-25'-50,"0"50,0-25,1 25,-1 0,0-24,0 24,0 0,1 0,-1 0,-25 0,25 0,1 0,-26 0,25 0,-25 0,1-25,-1 25,25 0,-24-25,-1 0,1 0,-1 1,0-1,1-25,-1 1,25 24,1-25,-1 1,0-1,25 0,-25-24,25-1,0-24,0 25,0-1,25-24,-25 50,50-26,-26 26,26-1,0 0,-1-24,1 49,-1-24,26-1,-26 25,26-25,-1 26,1-1,-1 0,1 0,24 0,-25 25,25 0,-24 0,24 0,0 0,-24 0,24 0,0 25,0 25,1-25,24 24,-25 1,25 0,0-1,0 1,0-1,-25 1,0 0,-24 24,-26 0,1 1,0-1,-50 1,24-26,-24 26,0-1,0 0,-24 1,-1-25,0 24,-25-24,1-1,-26 26,-24-26,0 1,-50-1,25-24,-50 25,-173-25,173-25,1 0</inkml:trace>
  <inkml:trace contextRef="#ctx0" brushRef="#br0" timeOffset="15376.6668">14585 9773,'0'-50,"0"100,0-124,0 49,0 0</inkml:trace>
  <inkml:trace contextRef="#ctx0" brushRef="#br0" timeOffset="16254.6911">12675 11361,'0'24,"25"-24,25 25,-1-25,26 0,-1 25,100 0,-75 0,0-1,-24-24,24 25,-50-25,26 0,-50 0,-1 0,1 0,-74 0,24 0,-25 0</inkml:trace>
  <inkml:trace contextRef="#ctx0" brushRef="#br0" timeOffset="16668.4848">12502 11733,'-25'0,"50"0,-1 0,100 24,-49-24,-1 0,1 0,24 0,0 0,0 0,1 0,-26-24,0 24,1 0,-50 0,-1-25,1 25,0 0</inkml:trace>
  <inkml:trace contextRef="#ctx0" brushRef="#br0" timeOffset="23985.0961">15503 9327,'0'-50,"-25"25,0 0,25 1,-24-1,-1 25,0-25,0 0,0 25,0 0,-24 25,-1 0,1 24,24 1,0 0,0-1,25 26,0-26,0 1,0-25,25 24,25-24,-26 0,51-25,-26 0,26 0,-1 0,-24-25</inkml:trace>
  <inkml:trace contextRef="#ctx0" brushRef="#br0" timeOffset="24177.9108">15751 9426,'0'0,"0"-25,0 0,-25 25,25 25,0 25,0-1,0 1,0-1,0 1,0 0,0-1</inkml:trace>
  <inkml:trace contextRef="#ctx0" brushRef="#br0" timeOffset="24536.2621">16570 9699,'-25'-25,"0"74,25-24,-25 25,0-1,1-24,-26 25,25-1</inkml:trace>
  <inkml:trace contextRef="#ctx0" brushRef="#br0" timeOffset="24852.6025">17016 9227,'0'0,"0"-74,-25 49,0 0,1 1,-1 24,0 24,-25 1,26 0,-1 25,0-1,25 26,0-51,0 26,25 0,0-26,24 26,1-50,-1 25,1-25,0 0</inkml:trace>
  <inkml:trace contextRef="#ctx0" brushRef="#br0" timeOffset="25298.8656">17338 9376,'-24'-49,"-1"24,25 0,25 25,-25-25,24 25,1 0,0 0,0 0,0 0,-1 0,-24 25,25 0,-25 0,0-1,0 26,0-25,-25 24,1-24,-1 25,0-25,0-1,25 1,25-25,25 0,-26 0,26 0,0-25,-1 25,-24 0</inkml:trace>
  <inkml:trace contextRef="#ctx0" brushRef="#br0" timeOffset="25488.9962">17884 9475,'0'-24,"0"-1,0 50,0-1,0 26,-25 0,1-1,-1 1,0-25,0 24</inkml:trace>
  <inkml:trace contextRef="#ctx0" brushRef="#br0" timeOffset="25778.6471">18504 9004,'-25'-50,"1"26,-1 24,0 0,0 49,25-24,-25 25,25-1,0-24,0 25,25-25,0-1,25 1,-26-25,26 0,25 0</inkml:trace>
  <inkml:trace contextRef="#ctx0" brushRef="#br0" timeOffset="26262.1609">18951 9054,'0'0,"-25"-50,25 25,0 0,0 1,50-1,-26 25,26-25,0 25,-26 0,1 25,0-25,0 25,-25-1,0 1,0 0,-25 0,0 0,0 0,1-25,-1 24,0-24,25-24,25 24,0 0,-1-25,26 25,0 0,-1 0,1 0,-25 0,24 0,1 0,-25 25,-1-1,1 1,-25 0,25 25,-25-1,0 1,0-25,-50 24,26-24,-51 0,1 0,-25-1</inkml:trace>
  <inkml:trace contextRef="#ctx0" brushRef="#br0" timeOffset="29871.8584">18901 9699,'0'-25,"-25"25,25-25,0 0,25 25,0-25,0 25,24 0,-24-24,25 24,-25 0,-1 0,1 0,0 0,-25 24,25 26,-25-25,0 24,0 1,0-25,-25 24,25-24,-25-25,0 25,1 0,-1-25,0 0,0 0,0 0,1 0,-1 0,25-25,25 25,-1 0,1 25,0-25,25 25,-26-25,1 24,0 1,-25 25,25-25,-25 24,0-24,0 0,0 0,0 0,0-1,-25-24,25 25,-50-25,26 25,-26-25,-24 0,24 0,0 0,26 0,-1 0</inkml:trace>
  <inkml:trace contextRef="#ctx0" brushRef="#br0" timeOffset="30172.8242">19323 10021,'0'25,"0"0,25 0,-1-25,1 0,-25-25,0 0,0 0,0 0,0 0,-25 25,-24 0,24 0,0 0</inkml:trace>
  <inkml:trace contextRef="#ctx0" brushRef="#br0" timeOffset="30728.357">19745 9897,'0'0,"0"-50,0 26,0-1,0 0,0 0,24 0,-24 1,-24-1,-26 0,25 0,0 25,1 0,24 25,-25 0,0 0,25-1,0 26,0 0,0-26,25 1,0 0,-1-25,1 0,0 0,0-25,-25 0,25-24,-25-1,0 25,0 50,0 0,0 0,0 49,0-24,0-1,0 1,0 0,0-1,0 1,0-25,0 0,0-1,0 1</inkml:trace>
  <inkml:trace contextRef="#ctx0" brushRef="#br0" timeOffset="31297.1582">20290 9823,'25'-75,"-25"26,0 24,0 0,-25 0,0 0,1 25,-26 0,25 0,0 0,25 25,-24 0,-1-25,25 25,-25-25,25 25,0-1,0 1,25 0,-25 0,49 0,-24-25,0 24,0 1,24-25,-24 25,0-25,0 25,0 0,-1 24,-24-24,25 0,-25 25,25-26,-25 1,0 0,0 25,-25-26,0 1,1-25,-1 25,0-25,-25 0,26-25,-1 0,0 1,25-1,0-25,0 1,0-1,0-25,50-24,-1 25,1-1,-1 26</inkml:trace>
  <inkml:trace contextRef="#ctx0" brushRef="#br0" timeOffset="32888.7488">17388 10096,'-50'-25,"100"50,-75-50,50 25,0 0,24 0,1-25,0 25,-1-25,-24 25,0 0,-25-25,0 0,-50 25,26 0,-26 25,0-25,25 0,1 25,-1-25,0 25,0 0,25 0,-25-1,25 1,0 25,0-25,0-1,0 1,0 0,0 0,0 0,0-1,0-48,25-1,-25 0,25 25,0-25,0 25,-1 0,1 0,25 0,-25 25,0-25,-1 25,1 24,-25-24,0 0,0 0,0 0,-49-1,-1 1,0 0,-24 0,-25 0,24-1,1-24</inkml:trace>
  <inkml:trace contextRef="#ctx0" brushRef="#br0" timeOffset="39053.773">14957 10244,'25'-49,"-25"24,0 0,0 0,0 1,0-1,-25 0,-24 0,24 25,-50-25,1 25,0 0,24 0,25 25,0 0,1 0,24 0,24-1,1 26,25-25,-1 24,1-24,24 25,-24-1,-25 1,0-25,24 24,-49-24,25 0,-25 0,0 0,-25-25,25 24,-25-24,1 0,-1 0,0 0,-25 0,26-24,24-1,-25 0,25-25,0 1,0-1,49 1,1-1,0 25,24 0,-24 25</inkml:trace>
  <inkml:trace contextRef="#ctx0" brushRef="#br0" timeOffset="39324.1881">15255 10319,'0'25,"0"-1,25 1,-25 0,24 0,1 0,-25-50,0 0,0 0,0 0,-25 25,1-24,24-1</inkml:trace>
  <inkml:trace contextRef="#ctx0" brushRef="#br0" timeOffset="39679.024">15255 10319,'74'-149,"-74"124,0 0,25 25,25 0,-25 0,-1 0,1 0,0 0,0 0,-25 25,0 0,0 25,0-1,0 1,25-1,-1 1,-24 0,0-1,0-24,0 0,0 0</inkml:trace>
  <inkml:trace contextRef="#ctx0" brushRef="#br0" timeOffset="39843.7712">15453 10443,'0'0,"-24"-50,24 25,0 1,24-1,1 25,0-25</inkml:trace>
  <inkml:trace contextRef="#ctx0" brushRef="#br0" timeOffset="40472.7616">15825 10120,'0'-24,"0"-1,0 50,0-1,0 1,0 0,0 0,-24-25,-1 25,0-25,0 0,0-25,1 0,-1 0,25 0,0-24,0 24,0 0,0 0,25 0,-1 25,1 0,25 0,-25 25,24 0,1 0,-25 25,-1-1,1 26,0-26,-25 1,0-1,0 1,-25 0,0-26,1 1,-1 0,0-25,0 25,-24-25,24 0,25-25,0 0,-25 0,25-24,0 24,0-25,25 26,0 24,-1-25,1 25,0 0,0 25,0-1,-1 26,1-25,0 24,0-24,24-25,1 25,-25-25,24 0,26 0,-26 0,-24 0,25-25</inkml:trace>
  <inkml:trace contextRef="#ctx0" brushRef="#br0" timeOffset="45324.1313">15354 10443,'0'-25,"0"0,-25 25,50 0,-50-25,0 25,1 0,24 25,0 0,0 0,24-25,1 0,-25-25,0 0,0 0,0 1,-25-1,25 50,0 24</inkml:trace>
  <inkml:trace contextRef="#ctx0" brushRef="#br0" timeOffset="47992.183">22076 9277,'0'0,"0"-74,0 49,0 0,0 0,-25 0,25 1,-24 24,-1 0,-25 24,1 26,-1-25,0 24,1 1,24-25,25 0,0-1,0 1,0 0,25-25,0 0,24 0,1 0,-1 0,1 25,0-25,-1 0,-24 25,0-25,-25 24,25 1,-25 0,0 0,0 0,0-1,0 1,-25 0,0-25,-25 25,1-25,-1 0,25 0,-24 0,-1 0</inkml:trace>
  <inkml:trace contextRef="#ctx0" brushRef="#br0" timeOffset="48190.7277">22151 9203,'0'0,"24"0,-24 24,25 1,-25 0,25 25,-25-26,0 1,0 0</inkml:trace>
  <inkml:trace contextRef="#ctx0" brushRef="#br0" timeOffset="48756.8378">22225 9277,'0'0,"0"-50,0 26,0-1,25 0,0 25,-1 0,1-25,0 25,0 0,0 0,-50 0,0 0,0 0,0 0,1 0,-1 0,0 25,0 0,0-25,25 25,-24-1,24 1,0 0,24 0,1 0,0-1,0-24,0 25,24-25,-24 25,25-25,-1 25,-24 0,25-25,-50 24,24 1,-24 0,0 0,-24-25,-1 25,0-25,0 0,0 24,-24-24,24 0,-25 0,26 0</inkml:trace>
  <inkml:trace contextRef="#ctx0" brushRef="#br0" timeOffset="48993.6469">22622 9128,'25'-25,"-1"25,1 25,-25 25,25-25,-25 24,0-24,0 0,0 24,0-24,0 0,-25-25</inkml:trace>
  <inkml:trace contextRef="#ctx0" brushRef="#br0" timeOffset="49164.0015">22671 9153,'0'-25,"0"0,25 25,25 0,-25 0,0 0</inkml:trace>
  <inkml:trace contextRef="#ctx0" brushRef="#br0" timeOffset="49350.8148">22671 9153,'0'0,"0"149,50-149,0-25,-25 25,24 0,-24 0,0 0</inkml:trace>
  <inkml:trace contextRef="#ctx0" brushRef="#br0" timeOffset="49518.7735">22771 9500,'0'0,"0"25,25-25,-1 0,1 0,0 0,25 0,-26 0,26 0</inkml:trace>
  <inkml:trace contextRef="#ctx0" brushRef="#br0" timeOffset="50198.8645">22275 10021,'-25'-25,"25"0,0 1,25-1,24 25,1-25,24 25,1-25,-1 25,25-25,-24 25,-1-24,1 24,-26-25,1 25,-25 0</inkml:trace>
  <inkml:trace contextRef="#ctx0" brushRef="#br0" timeOffset="50460.6409">22225 10096,'-25'0,"50"0,-75 0,75 0,0 0,49 0,1 0,-1 0,25 0,1 0,-1 0,0-25,-24 25,-1-25,-24 25,-26-25,1 25,-25-25</inkml:trace>
  <inkml:trace contextRef="#ctx0" brushRef="#br0" timeOffset="61912.2917">22423 9996,'-24'0,"-1"-25,0 25,0 0,0 0,1 0,-1 0,0 0,0 0,0 25,1-25,-1 0,-25 0,25 0,-24-25,24 1,-25-1,26 0,-1 0,-25-24,25-1,-24 0,24 1,0-1,0-24,0 24,25-24,-24-1,24 26,0-26,-25 26,25-1,0 1,0-26,0 25,0 1,0-26,25 26,-1-26,26 26,-25-1,25-24,24 24,0 1,1-1,-1 25,1-24,24 24,-25 0,25 25,-24-25,24 25,0 0,1 0,-1 0,25 25,-25 0,0 0,0 24,1 1,-26 24,0-24,1 49,-26-25,1 26,-50-1,0 0,0 0,0 1,0-1,-25 0,0 0,25-24,-24-1,-26 0,25-24,0 24,1-24,-26 0,0-26,-24 1,0 0,-1 0,-24 0,0-25,0 25,-25-25,-1 0,1 0,25-25,-25-25,25 0</inkml:trace>
  <inkml:trace contextRef="#ctx0" brushRef="#br0" timeOffset="69319.7234">15726 10889,'-25'0,"1"-25,-1 25,0 0,25 25,0 0,-25-25,25 25,-25-25,25 25,-24-25,24 24,-25-24,0 25,0-25,0 25,1-25,-1 0,0 25,-25-25,1 25,-1-25,0 0,1 24,-1-24,1 0,24 0,-25 0,25 0,1 0,-26 0,25-24,-24 24,24-25,0 25,-25-25,1 0,-1 0,1 1,24-1,-25 0,1 0,24 0,0 1,0-26,25 25,0-24,-25 24,25 0,0-25,-25 26,25-1,0 0,0-25,0 26,-24-1,24 0,0 0,-25 0,25 1,0-1,0 0,0 0,0-24,0 24,25 0,-25 0,0 0,24 1,-24-1,25 0,0 0,-25 0,25 0,0 1,-25-1,25 25,-25-25,24 0,1 0,0 25,0-24,0 24,-1 0,1-25,0 25,0 0,0-25,-1 25,1 0,0 0,0-25,0 25,-1 0,1-25,0 25,0 0,0 0,-1 0,1 0,0 0,0 0,0 0,-1 0,1 0,0 0,0 0,0 0,-1 0,1 0,0 0,0 25,0-25,-1 0,-24 25,25-25,0 0,25 0,-25 25,-1-25,1 25,0-1,0-24,-25 25,25 0,49 0,-49 0,0-1,-1-24,1 25,25-25,-25 25,-1-25,1 0,0 0,0 0,0 0,-1 0,1 0,0-25,0 25,0 0,-1 0,26 0,0 0,-1 0,-24 0,25 0,-26 0,1 0,-25 25,25-25,-25 25,25 0,-25 0,25 24,-25-24,25 25,-25 49,24-50,-24 1,0-25,0 24,0-24,25 0,-25 0,0 24,0-24,25 0,-25 0,0 0,0-1,0 1,0 25,-25-25,25-1,-25 1,1 0,-1 0,0-25,0 25,0-1,-24-24,-1 25,0-25,1 25,-26 0,1-25,-25 0,24 0,-24 0,0 0,25 0,-26-25,51 0,-1 25,0-25</inkml:trace>
  <inkml:trace contextRef="#ctx0" brushRef="#br0" timeOffset="74436.6261">15900 8682,'0'-50,"0"25,-25 25,0 25,-49 25,49-26,0 1,25 0,-25 25,1-26,-1 1,25 0,-25 0,0 0,0-1,25 1,-24 0,24 0,-25-25,25 25,0-50</inkml:trace>
  <inkml:trace contextRef="#ctx0" brushRef="#br0" timeOffset="75252.7923">15577 8582,'-24'0,"24"50,0-25,0 0,0-1,0 1,0 0,0 0,0 24,0-24,0 0,0 0,0 0,-25-1,25 1,0 0,-25 0,50-25,0 0,-1 0,1 25,0 0,0-25,0 0,-1 24,1-24,0 0,0 0</inkml:trace>
  <inkml:trace contextRef="#ctx0" brushRef="#br0" timeOffset="80764.4436">15280 10889,'0'-25,"-25"25,25 25,-25 0,0 49,-24 1,-1-1,-24 26,24 24,0-25,1 0,-26 0,26 0,-1-24,1-1,24 1,-25-51,50 26,-25-25,50-75</inkml:trace>
  <inkml:trace contextRef="#ctx0" brushRef="#br0" timeOffset="81252.6179">15553 11038,'24'0,"26"25,0 24,-1-24,1 25,-1 0,1 24,49 0,-24 1,-1 24,25 0,-24-24,-1 24,-24-50,-1 1,-24 0,0-26,-25 1,25-25,-25-49,25 24</inkml:trace>
  <inkml:trace contextRef="#ctx0" brushRef="#br0" timeOffset="82039.9984">15156 12353,'0'0,"-25"-75,25 51,0-1,-25 25,25-25,-25 25,0-25,1 25,-26 0,0 0,1 0,-1 25,1 0,-26 0,26-1,-1 26,0-25,26 24,-26 1,25 0,25-1,0 1,-25-1,50 51,0-51,0 1,24-25,26-1,24-24,0 0,0 0,25-24,-49-1,24-25,-25 1,-24-1,-25-24,0-1,-25 1,-25-25,-25-1,-24 26,-1-25,1 49,0 0,24 50,0-24,26 24,-1 24,25 1</inkml:trace>
  <inkml:trace contextRef="#ctx0" brushRef="#br0" timeOffset="82544.6043">16421 12303,'25'-99,"-50"198,50-223,-25 74,24 50,-24-24,0-1,-24 25,-1 0,-25-25,0 25,-24 0,0 0,-1 25,1 24,24 1,25 0,25 24,0 25,0-24,25-1,25 1,-1-1,26 0,-1-24,1-25,24 0,-25-1,-24-24,99-49,-100 24,-24-49,0 24,-25-24,0-26,-25 1,-24 25,-1-1,0 51,1-1,-1 25,1 0,24 25</inkml:trace>
  <inkml:trace contextRef="#ctx0" brushRef="#br0" timeOffset="86343.9866">14883 13196,'0'-25,"-25"25,0 0,0-25,1 25,-1 0,0 25,0 0,0-25,1 25,-1 0,25 0,-25 24,25-24,-25 25,25-1,0-24,0 25,0-26,25 1,-25 0,25 0,0-25,-1 25,26-25,-25-25,0 25</inkml:trace>
  <inkml:trace contextRef="#ctx0" brushRef="#br0" timeOffset="86637.2818">15032 13419,'0'-49,"0"24,-25 25,25 25,0 0,25 24,-25-24,0 25,24-26,-24 1,0 0,0 0,0 0,25-25</inkml:trace>
  <inkml:trace contextRef="#ctx0" brushRef="#br0" timeOffset="86892.7935">15205 13419,'0'-24,"0"-1,0 50,0-1,25 26,0-25,-25 0,25-1,-25 26,0-25,24-25,-24 25</inkml:trace>
  <inkml:trace contextRef="#ctx0" brushRef="#br0" timeOffset="87358.7892">16446 13196,'-25'-25,"0"25,0-25,0 25,0 0,1 25,24 0,-25 0,25 0,0 0,0-1,0 1,0 0,0 0,25 0,-1-1,1-24,0 25,25-25,-25 0,24 0,1 0,-25 0,24-25</inkml:trace>
  <inkml:trace contextRef="#ctx0" brushRef="#br0" timeOffset="87717.4737">16818 13246,'0'-25,"0"50,0 0,24-1,-24 1,0 0,25 0,-25 24,0-24,25-25,-25 25,0 0,25-25</inkml:trace>
  <inkml:trace contextRef="#ctx0" brushRef="#br0" timeOffset="88189.0729">17066 13271,'0'-25,"0"0,24 25,1 0,0 0,0 0,-25 25,0 0,0-1,0 1,0 0,-25 0,25 24,-25-24,0-25,25 25,0 0,25-25,0 0,0 0,24-25,1 0,0 25,-1-25,-24 25,25-24</inkml:trace>
  <inkml:trace contextRef="#ctx0" brushRef="#br0" timeOffset="90912.524">14982 14015,'-25'-25,"0"25,1 0,24-25,-25 25,0 0,0 0,0 0,1-25,-1 25,0 0,0-25,0 25,1-24,-1-1,0 0,0 0,0-24,1 24,-1-25,0 25,0-24,25-1,-25 1,1-1,24 0,-25 1,25 24,-25-25,25 26,0-26,0 25,0 0,0 0,25 1,0-1,24 0,-24 0,25 25,-1-25,26 1,-26-1,1 0,24 0,-24 25,-25 0,24-25,1 25,-1 0,26 0,-26 0,26 25,-1-25,1 25,-26 0,26 0,-1 24,-24-24,-25 25,-1-1,1 1,-25 0,0 24,0 25,0-24,0 24,-25-25,1-24,-26-1,25 1,0 0,-24-26,-26 1,-24-25,25 25</inkml:trace>
  <inkml:trace contextRef="#ctx0" brushRef="#br0" timeOffset="91770.3426">16991 13791,'-25'0,"1"0,-1 0,-25 0,25 0,-74 25,0-25,49 25,26-25,-26 0,25-25,0 0,-24 1,24-1,0 0,0-25,0 26,1-51,-1 26,0-26,0 1,0 24,25-24,0 24,0-24,0 24,25 0,0 1,0 24,0-25,-1 26,26-1,-25-25,25 50,-1-25,1 1,-1 24,26 0,-1 0,1 0,-1 0,25 0,-24 24,24 1,-25 0,1 0,-1 24,-24 1,-1 0,-24-1,0 26,0-26,-25 26,0-1,-25 1,0-26,25 26,-50-26,26 1,-26-1,0-24,-74 25,50-25,0-25,-1 0,1 0</inkml:trace>
  <inkml:trace contextRef="#ctx0" brushRef="#br0" timeOffset="93829.8034">13717 9227,'25'0,"0"0,-1 0,26 25,0 0,-1 0,1 0,24-1,-24 26,-1 0,1-26,-25 1,0 0,-1 0,-24 0,0-1,25 1,-25 0</inkml:trace>
  <inkml:trace contextRef="#ctx0" brushRef="#br0" timeOffset="94311.5807">13915 9575,'25'24,"0"-24,0 25,-25 0,25-25,-1 25,1-25,25 25,24-1,-24 1,-1-25,1 25,0-25,-1 25,1-25,-25 0,0 0,-1 0,-24-25,0 0,0-24,0 24,25-25,-25-24,0 24,0-24</inkml:trace>
  <inkml:trace contextRef="#ctx0" brushRef="#br0" timeOffset="121680.7255">20762 13246,'-25'0,"0"0,0 0,0 0,0 0,1 0,24 25,-25-25,0 0,25 24,0 1,-25-25,25 25,0 0,0 0,0-1,0 1,-25-25,25 25,0 0,25 0,-25-1,25 1,-25 0,25 0,0-25,-25 25,24-25,1 0,25 0,-25 0,0 0,-1 0,1-25,0 25</inkml:trace>
  <inkml:trace contextRef="#ctx0" brushRef="#br0" timeOffset="122500.3955">20910 13494,'25'0,"-25"25,0-1,25 1,-25 0,0 0,0 0,0-1,0 1,0 0,0 0,25 0</inkml:trace>
  <inkml:trace contextRef="#ctx0" brushRef="#br0" timeOffset="123453.7542">21853 13419,'0'-24,"25"24,-25-25,-25 25,0 0,0 25,1-25,-1 24,0 1,25 0,0 0,0 0,0-1,25-24,0 25,-1 0,26-25,0 25,-26-25,26 0,-25 0,24 0,-24 0</inkml:trace>
  <inkml:trace contextRef="#ctx0" brushRef="#br0" timeOffset="124052.2044">22151 13494,'-50'-25,"50"0,0 0,25 25,0 0,-1 0,26 0,-25 0,-25 25,0 0,0 0,-25 0,0-1,25 26,-25-25,1-25,-1 25,0-25,25 24,25-24,0 0,-1 0,26 0,0 0,-1 0,1-24,-1 24,-24 0</inkml:trace>
  <inkml:trace contextRef="#ctx0" brushRef="#br0" timeOffset="124646.1253">22597 13370,'-74'-75,"49"51,0 24,-25-25,26 0,-26 25,0-25,1 25,-26 0,26 0,-26 0,1 25,0-25,-1 25,1 0,24-1,25 26,0 0,1-1,24 1,0 24,24 1,1-26,50 26,-1-1,25-24,1-26,-1 1,0 0,0-25,-24 0,-1 0,0-50,-24 1,-25-26,-25 1,0-25,-50-25,1 25,-51 24,26 1,-25 49</inkml:trace>
  <inkml:trace contextRef="#ctx0" brushRef="#br0" timeOffset="125261.3018">21183 13196,'0'0,"-74"-50,24 26,25 24,-24-25,-1 0,25 25,-24-25,24 25,-25 0,26 0,-26 0,25 0,-25 25,1 25,-1-26,25 26,-24 25,24-26,-25 26,26-1,-1 0,0-24,25 24,0-24,0 24,25-24,24 0,26-1,-1-24,50 25,-24-26,48-24,-48 0,-1-24,0-26,-25 0,-24-49,-25 0,-25 0,-25-25,-25 0,-49 25,0-1,0 51,0 24</inkml:trace>
  <inkml:trace contextRef="#ctx0" brushRef="#br0" timeOffset="133696.8846">17735 10765,'-24'25,"-1"-25,0 0,0 0,25 25,-25-25,1 0,-1 0,0 0,0 0,0 0,0-25,1 25,24-25,-25 25,0 0,25-25,-25 25,0-24,1 24,24-25,-25 25,0-25,0 25,25-25,-25 25,1-25,24 1,-25 24,25-25,0 0,-25 25,25-25,0 0,0 1,0-1,0 0,0-25,0 26,0-26,0 0,0-24,0 24,0 1,0 24,0-25,0 25,25 1,0-1,-1 0,1 0,0-24,25 24,-1 0,-24 0,0 0,0 25,-1-24,1 24,0 0,0-25,0 25,0 0,24 0,1 0,-1 25,1-1,0 26,24 0,-24 24,-1-24,1 24,-25-24,24 24,-24-24,-25 24,0 1,0-26,0 26,0-26,-25 1,0-25,-24-1,49 1,-50 0,25 0,-24 0,24-25,-49 0,49 24,-25-24,1 0,24 0,0 0</inkml:trace>
  <inkml:trace contextRef="#ctx0" brushRef="#br0" timeOffset="134784.4461">19422 10691,'0'0,"-25"25,0-25,1 0,-1 0,0 0,0 0,0 0,-24 0,24 0,0 0,-24 0,24 0,-25 0,25-25,-24 25,24-25,0 0,0 0,1 1,-1-1,0-25,0 25,0-24,1 24,24-25,-25 1,0 24,25-25,0 1,-25 24,25-25,0 1,0-1,0-24,0 24,25 25,0-24,-25-1,25 0,-1 1,1-1,0 1,0 24,24 0,-24 0,0 0,0 1,0-1,24 0,-24 25,0-25,24 0,1 25,0 0,-1-24,1 24,24 0,1 0,-1 0,1 0,-26 0,26 24,-1 1,0-25,-24 25,24 0,-24 0,0-1,24 1,-24 25,-26-25,26 24,0 1,-1-25,-24 49,25-24,-26-1,1-24,0 25,25-1,-50 26,24-26,-24 1,0 24,0-24,0 0,0-1,-24 1,-1-1,0-24,0 0,0 0,-24 24,-1-24,1 0,-1 0,0-25,-24 25,-25-25,24 24,-49-24,25 0,0 0,0 0,-1 0</inkml:trace>
  <inkml:trace contextRef="#ctx0" brushRef="#br0" timeOffset="140555.8854">17363 9128,'0'-25,"0"1,0-1,25 0,0 0,0 0,-1 0,26 1,0-26,-25 0,24 26,-24-26,25 0,-26 26,1-26,0 0,25 26,-50-1,24 0,-24 0,0 50</inkml:trace>
  <inkml:trace contextRef="#ctx0" brushRef="#br0" timeOffset="141216.4673">18876 8905,'0'-25,"-24"25,24-25,-25 25,25-25,-25 1,0 24,0-25,1 0,-1 0,-25 0,25 1,1-1,-26 0,25 0,-25 0,26 1,-26-1,25 0,0 0,1 0,-1 25,25-24,-25 24</inkml:trace>
  <inkml:trace contextRef="#ctx0" brushRef="#br0" timeOffset="143099.7981">18653 7838,'-49'0,"24"-25,0 25,0 0,0-24,0 24,-49-25,49 0,0 25,1-25,-1 25,0 0,0-25,0 25,-24 0,-1-24,25 24,-24 0,24 0,-25 0,26 0,-1 0,0 0,0 0,0 0,1 24,-1-24,0 25,0 0,25 0,-25 0,25-1,-24 1,-1 0,0 0,25 0,-25-1,25 1,-25 0,25 0,-24 0,24 0,0-1,0 1,0 0,0 0,0 0,0-1,24 1,-24 0,25 0,-25 0,25-25,-25 24,25-24,0 25,-1-25,1 25,0-25,25 0,-26 25,1-25,0 0,25 0,-26 25,26-25,0 0,-1 0,-24 0,25 0,-1 24,1-24,-25 0,24 0,1 0,-1 0,1-24,-25 24,25 0,-1-25,-24 0,0 25,0-25,-1 0,1 1,0-1,0 0,-25 0,25 25,-25-25,24 1,1-1,-25 0,25 0,-25 0,0 1,25-26,-25 25,0-25,-25 26,0-26,-24 0,24 1,-50-1,26 1,-1 24,1 0,-26 0,25 25,1 0,-1 50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22T05:24:29.7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24160 4291,'0'-25,"0"1,0-1,0 0,0 0,0 50,25 0,-25 0,24 24,-24 1,25 24,-25-24,0-1,0 1,0 0,0-26,0 26,0-25,0 0</inkml:trace>
  <inkml:trace contextRef="#ctx0" brushRef="#br0" timeOffset="472.3927">24507 4167,'0'25,"-25"0,25 0,-25 24,25-24,-24 0,-1 0,25-1,-25-24,0 25,0 0,50-25,0 25,0 0,0-25,-1 24,1 1,0-25,0 25,0-25,-25 25,24-25</inkml:trace>
  <inkml:trace contextRef="#ctx0" brushRef="#br0" timeOffset="893.3094">24185 4911,'24'0,"1"-24,0 24,25-25,-1 0,1 25,24-25,1 0,-26 0,26 1,-51-1,1 25,0-25,0 25,0 0</inkml:trace>
  <inkml:trace contextRef="#ctx0" brushRef="#br0" timeOffset="1244.1246">24309 5011,'0'24,"24"-24,1 0,25-24,-25-1,24 25,1-25,-1 25,1-25,-25 0,0 25,24-24,-24 24,25-25,-26 25</inkml:trace>
  <inkml:trace contextRef="#ctx0" brushRef="#br0" timeOffset="18699.6076">5184 9401,'50'0,"-1"0,1 25,24-25,1 0,-1 25,25-25,1 0,24 0,-25 0,25 0,0 0,0 0,25 0,-25 0,25 0,-25 0,0-25,25 25,-25-25,0 25,0-25,0 25,-25-25,25 1,-25 24,25-25,-25 25,1-25,24 25,0-25,-25 25,25-25,-25 25,0 0,-24 0,24-24,0 24,0 0,25-25,-24 25,24 0,-25-25,0 25,-25 0,26 0,-1 0,0-25,-24 25,24 0,0 0,-25 0,26 0,-1 0,-25 0,25 0,1 0,-26 25,25-25,1 0,-26 0,50 25,-25-25,25 25,-25-25,25 0,-24 24,24-24,-25 0,0 0,0 25,-24-25,24 0,-25 25,1-25,-1 0,1 25,-1-25,25 25,-24-25,-1 24,1-24,-1 0,0 0,1 0,-1 0,-24 25,24-25,1 0,-26 25,1-25,-1 0,1 0,-25 0,0 25,24-25,-24 0,0 0,24 0,-24 0,0 0,0 0,0 0,0 0,-1 0,-24 25,25-25,25 0</inkml:trace>
  <inkml:trace contextRef="#ctx0" brushRef="#br0" timeOffset="20657.3203">16768 9401,'25'0,"0"0,24 0,1 0,-1 0,26 0,-1 0,-24 0,49 0,-25 0,1 0,-1 25,1-25,24 0,0 0,-24 0,49 0,-25 0,25 25,0-1,124 1,-124-25,-25 25,25-25,-25 0,1 0,24 0,-25 25,25-25,-25 0,25 25,-25-25,25 0,-24 24,-1-24,0 0,-25 0,1 0,24 25,0-25,0 0,1 25,-1-25,25 0,0 0,-25 0,0 25,1-25,-1 0,-25 0,25 0,-24 25,-1-25,1 0,-1 0,1 0,24 0,-25 0,25 0,100 0,-100 0,-25 0,26-25,-1 25,0 0,50 0,-25 0,0-25,25 25,0-25,-25 25,25-25,-25 25,0-24,0 24,0-25,0 0,0 25,0-25,-25 0,0 25,25-24,-49 24,24 0,-25 0,1 0,-1 0,25 0,-49 0,-1 0,1 0,-25 0,0-25,-25 0,-25 25,-25-25,-24 0</inkml:trace>
  <inkml:trace contextRef="#ctx0" brushRef="#br0" timeOffset="22017.6866">20637 9847,'125'25,"-51"0,50 0,50 0,24-25,50 24,0-24,25 0,-25 0,25 0,0 25,0 0,-1 0,-24 0,-49-25,-50 25,-25-25,-50 24,-24-24,-1 0,-24 0,-25-24,25 24,-25-25,0 0,0 0,0 0,-25 25</inkml:trace>
  <inkml:trace contextRef="#ctx0" brushRef="#br0" timeOffset="23408.7727">28377 7937,'0'-24,"0"-1,0 0,0 0,0 0,0 1,0-1,-25-25,0 1,0 24,0-25,1 25,-1 1,-25-26,1 25,24 0,-25 1,0-1,1 0,-26 0,51 25,-26-25,0 25,26 0,-1-24,0 24,0 0,0 0,1 0,-1 0,-25 24,25 1,1 0,-26 0,25 0,0-1,1 1,-1 25,0-1,0 1,0 0,1-1,-1 1,0-1,0 1,0-25,25 24,0-24,-24 0,24 0,0-50</inkml:trace>
  <inkml:trace contextRef="#ctx0" brushRef="#br0" timeOffset="23965.7629">27186 7268,'-25'-25,"0"50,1 0,24-1,-25 1,0 25,0-1,0 1,25 24,-25-49,25 50,-24-26,24-24,-25 25,0-1,25 1,-25-25,25 24,0-24,-25 25,25-25,0-1,0 1,25 0,25-25,-25 0,24 0,1 25,0-25,-1 0,-24 25,25-25,-50 24,24-24,1 25,0-25,-25 25</inkml:trace>
  <inkml:trace contextRef="#ctx0" brushRef="#br0" timeOffset="35079.8879">28029 9054,'0'25,"25"-1,-25 1,0 0,25 0,-25 0,0 24,0-24,0 0,0 0,0-1,0 1,0 0</inkml:trace>
  <inkml:trace contextRef="#ctx0" brushRef="#br0" timeOffset="35307.2466">28029 9054,'-25'-50,"25"25,25 25,25 0,0 0,-1 0,1 0,-1 0,1 0,0 0</inkml:trace>
  <inkml:trace contextRef="#ctx0" brushRef="#br0" timeOffset="35479.9972">28129 9079,'49'0,"1"0,-1 0,26 0,-50 0</inkml:trace>
  <inkml:trace contextRef="#ctx0" brushRef="#br0" timeOffset="35651.9879">28104 9376,'0'0,"-25"0,25-25,0 1,25-1,24 25,1 0,24-25,1 25,-26 0</inkml:trace>
  <inkml:trace contextRef="#ctx0" brushRef="#br0" timeOffset="35893.6735">28674 8855,'0'0,"0"-74,0 49,0 0,0 50,0 25,0-1,25 26,-25-26,25 26,-25-26,0 1,0 0,0-1,0 1</inkml:trace>
  <inkml:trace contextRef="#ctx0" brushRef="#br0" timeOffset="36378.9646">28997 8781,'0'0,"0"-50,0 1,24 73,-24 26,25 24,-25 1,25-1,-25 1,25-26,-25 26,0-26,0-24,0 0,0-50,0 0,0-24,0 24,0 0,25 25,0-25,-1 25,1 0,25 0,-25 25,-1 0,1 0,0 0,0-1,-25 1,0 0,0 0,0 0,-25-25,-25 0,1 24,-26-24,26 0,-26 0</inkml:trace>
  <inkml:trace contextRef="#ctx0" brushRef="#br0" timeOffset="36709.986">29542 9103,'0'0,"0"-49,0 24,-24 0,-1 25,0 0,0 0,0 50,1-1,-1 1,25 0,0-1,25 26,24-51,-24 26,25-25,-26-25,1 0,25 0,-25 0,-1-50,-24 25,0-24,0-26,0 26,-24-26,-1 26,0 24,0 0</inkml:trace>
  <inkml:trace contextRef="#ctx0" brushRef="#br0" timeOffset="37176.3382">29542 9103,'174'-99,"-149"99,-25 25,0 0,0 0,0-1,25 26,-1-25,1 24,-25-24,25 0,0-25,0 0,-1 0,1 0,0-25,0-24,0-1,-1 25,1-24,-25 24,0 0,0 50,0 0,0-1,0 26,0 0,0-26,25 1,25 25,-26-25,26-1,-25-24,25 0,-26 0,26-24,-25-1,24-25,-49-24,0 24,-24-24,-26-1,0 26,-49-1,0 25</inkml:trace>
  <inkml:trace contextRef="#ctx0" brushRef="#br0" timeOffset="37435.3405">28699 9823,'-124'0,"99"-25,0 25,25-25,50 25,148 0,-49-25,0 25,-25-25,25 1,-25-1,-25-25,0 50,-74-25</inkml:trace>
  <inkml:trace contextRef="#ctx0" brushRef="#br0" timeOffset="37563.2992">28897 9798,'-74'74,"74"-49,50-25,49 25,25-25,74 25,50-1</inkml:trace>
  <inkml:trace contextRef="#ctx0" brushRef="#br0" timeOffset="98634.9171">7193 9302,'50'-25,"0"25,24 0,0 0,1 0,-1-25,1 25,-1 0,25 0,-24 0,24-25,0 25,0 0,-24 0,-1 0,1 0,-1 0,-24 0,-26 0,1 0,0 0,-50 0</inkml:trace>
  <inkml:trace contextRef="#ctx0" brushRef="#br0" timeOffset="99176.0715">6871 9624,'-25'0,"50"-25,0 25,24 0,26 0,-1 0,50 0,0 0,0 0,25 0,0 0,0-24,-25 24,-25 0,-25-25,-24 25,-25 0,0 0,-50 0,25-25,-25 25,25 25</inkml:trace>
  <inkml:trace contextRef="#ctx0" brushRef="#br0" timeOffset="100542.106">1265 8657,'-25'-25,"25"0,0 0,0 1,25-26,0 0,0 1,-1 24,26-25,-25 1,24 24,-24 0,25 0,-1 1,1 24,0 0,-1 0,1 0,0 0,-1 24,26 1,-26 0,1 0,-1 24,1 1,0-25,-26 24,1 1,0-25,-25 24,25 1,0-25,-1 0,1-1,25 26,-25-25,24 0,1-25,-25 24,24-24,-24 25,0-25,0 0,0 0,-1 0,1 0,0-25,0 1,0-1,-25 0,0-25</inkml:trace>
  <inkml:trace contextRef="#ctx0" brushRef="#br0" timeOffset="100899.9919">2431 8533,'-50'-75,"50"51,-25-1,50 50,0-1,25 26,-1 0,26-1,24-24,-25 25,26-26,24 1,-25 0,-25-25,25 25,-49-25,-25 25,0-25,-25 24,-25 26,-74 24,-1 1,-24 49,0 0,0 0</inkml:trace>
  <inkml:trace contextRef="#ctx0" brushRef="#br0" timeOffset="116651.6186">9153 12303,'-50'-25,"50"1,-24 24,-1 0,25-25,25 25,-1-25,1 25,25 0,-1-25,26 25,-1-25,1 25,-1-25,25 25,-24-24,24-1,-25 25,1-25,-26 25,26-25,-26 25,-24 0,0-25,0 25,0 0,-50 0,-25 25</inkml:trace>
  <inkml:trace contextRef="#ctx0" brushRef="#br0" timeOffset="116979.9723">9426 12378,'0'0,"-25"0,0 0,75 0,-25 0,49-25,-24 25,49-25,-25 0,-24 25,24-25,-24 25,-25-24,24 24,-49-25,25 25,0 0</inkml:trace>
  <inkml:trace contextRef="#ctx0" brushRef="#br0" timeOffset="118778.8802">9401 12998,'-25'-75,"0"75,25 25,25 25,-25-1,0 26,0-26,25 1,-25 0,0-1,25 1,-25-1,0-24,0 0,0 0,25-25</inkml:trace>
  <inkml:trace contextRef="#ctx0" brushRef="#br0" timeOffset="119199.8403">9897 12973,'0'-25,"-25"25,0 0,1 25,-1 0,0 24,-25 1,26-1,-26 1,25 0,-24-1,24 1,-25-25,25 0,25-1,-24-24,-1 0,50 0,-1 0,1 0,25 0,-25 0,-1 0,26 25,-25-25,0 25,-1 0,1-25,0 0,0 25,0-25,-1 0</inkml:trace>
  <inkml:trace contextRef="#ctx0" brushRef="#br0" timeOffset="119479.8747">10120 13196,'-49'-25,"49"0,25 25,-1 0,26 0,0 0,-26 0,26 0,0-24,-26 24,1 0</inkml:trace>
  <inkml:trace contextRef="#ctx0" brushRef="#br0" timeOffset="119681.5871">10244 13395,'-24'0,"73"-25,-24 25,25-25,24 0</inkml:trace>
  <inkml:trace contextRef="#ctx0" brushRef="#br0" timeOffset="120155.2754">10964 12973,'-25'-25,"0"0,0 0,0 25,1 0,48-24,1 24,0 0,0 0,0 0,-1 0,1 0,0 49,-25-24,0 0,0 24,0-24,0 25,-25-1,0 1,-24 0,24-25,0-1,0 1,1 0,24 0,0 0,24-25,1 24,50-24,-26 0,1 0,-1-24,26-1,-25 25,-1-25</inkml:trace>
  <inkml:trace contextRef="#ctx0" brushRef="#br0" timeOffset="120559.1956">9599 14412,'0'0,"-49"24,74-24,49 0,0-24,26-26,48 0,-23-24,48-1,1 1,-25-25,24 0,-24 24,-50 1,0 24,-49 25,0 1,-50-1</inkml:trace>
  <inkml:trace contextRef="#ctx0" brushRef="#br0" timeOffset="120843.7218">9897 14436,'-25'25,"50"-50,25 25,24-49,50 24,0-25,0-24,25 24,0 1,-25-26,25 26,-25-1,-25 0,0 1,-24 24,-1-25,-74 26</inkml:trace>
  <inkml:trace contextRef="#ctx0" brushRef="#br0" timeOffset="122696.2839">9351 13395,'0'0,"0"-25,25 25,0 0,0 0,-25 25,25-25,-25 24,24 1,1 0,0 0,0 0</inkml:trace>
  <inkml:trace contextRef="#ctx0" brushRef="#br0" timeOffset="123535.7041">6524 11584,'0'0,"0"-50,0 25,0 1,24 48,1 1,25 0,24 25,1-1,-26 1,51 24,-26 1,0-1,1 25,-1-24,1 24,-26 0,-24-24,0-1,0-24,-1-1</inkml:trace>
  <inkml:trace contextRef="#ctx0" brushRef="#br0" timeOffset="123867.3372">7094 12378,'0'0,"-74"0,49-25,0 25,25 25,0-1,25 1,0 25,0-25,24 24,-24-24,0 25,24-26,-24 1,0-25,0 25,0-25,-1 0,1 0,0 0,25-25,24 0,0-24,1-1</inkml:trace>
  <inkml:trace contextRef="#ctx0" brushRef="#br0" timeOffset="129596.2316">7169 7293,'-25'0,"0"-25,-25 25,26 0,-26 0,0 0,1 0,-1 0,-24 0,24-25,0 25,-24 0,0-25,-1 25,1-25,-25 25,24-24,1 24,-25-25,24 0,-24 0,24 0,-24 1,0 24,0-25,24 0,-24 0,25 0,-25 1,-1 24,1-25,25 0,-1 25,1-25,-1 0,26 0,-26 1,26 24,-1-25,-24 0,24 0,1 0,-1 1,0-1,1 0,-26 0,26 0,-1 1,25-1,1 0,-26 0,25 0,0 1,1-1,-1 0,0-25,0 26,0-1,0-25,1 25,-1-24,0 24,0-25,0 1,1-1,-1 1,-25 24,50-25,-25 25,1 0,-1-24,0 24,25 0,-25 0,25 1,-25-26,25 25,0-24,-24 24,24-25,0 25,0-24,-25 24,25-25,0 26,0-26,0 25,0 0,0-24,25 24,-1 0,1-24,0 24,0-25,24 25,1 1,0-1,24 0,-24 0,24 0,25-24,-24 24,24 0,0 0,25 0,0 1,0 24,0-25,0 0,25 25,0 0,-25 0,0 0,0 0,-25 0,25 25,-25-25,25 25,-24-1,24-24,-25 25,0 0,0 0,-24 0,-1 24,-24-24,24 0,-24 0,-1 0,26 24,-26-24,26 0,-1 0,125 24,-125-49,25 25,1-25,-1 0,25 25,-25-25,50 0,-25 0,0 0,-25 0,25 0,-25 0,1-25,-1 25,0-25,25 25,-25-25,25 25,-24-24,48-1,-24 25,273-75,-298 51,26-1,-1 0,0 0,0 0,0-24,-25 24,25-25,0 1,0-1,0 25,-25 0,0-24,1 24,24 25,-50-25,50 0,-25 25,0 0,1 0,73 0,-73 25,-1 0,0 0,-25 24,26 1,-1-25,0 49,0-24,-24-1,24-24,0 25,-24 0,-1-26,25 26,0-25,1 0,123-1,-99 1,25-25,-25 25,0-25,25 0,-25 0,0 0,0-25,-25 0,25 1,-50-1,26 0,-1 0,-25-24,25 24,-24-25,24 0,-25 1,1 24,-1-25,1 1,-1-1,100-49,-125 49,26 1,-1-1,-24 1,24 24,1-25,-1 25,0 1,26 24,-1 0,0 0,-25 0,26 0,-1 24,99 51,-98-50,-26 24,0-24,-24 25,24-26,1 1,74 50,-100-75,-24 0,25 24,-1-24,-24 0,50 0,-26 0,26 0,-1 0,0 0,1-24,-1 24,25-25,75-25,-75 50,0-25,26 1,-26-1,25 25,-25 0,25 0,-25 25,0-1,-24 26,-1-25,1 24,-26 1,26 0,-26-1,1 1,24 24,-24-24,0 24,-1 1,1-1,-25 1,-1-1,1 25,-25 0,0 1,0-26,0 25,-25 75,1-75,-1-24,-25-1,1 0,-26 1,26-1,-26 1,1-26,-50 26,-25-1,74-49,-24-25,25 25,-25-25,-1 24,-24-24,0 0,-25 0,25 0,0 0,-24 25,24-25,0 25,0-25,0 25,-25-25,25 25,-25-25,25 0,-50 0,1 0,-1 0,0 0,-24 0,24 0,1 0,24 0,0 0,-25 0,25-25,25 25,0 0,0 0,0-25,0 25,-24-25,-1 25,0 0,0-25,-25 25,26-24,24 24,-25-25,25 0,-25 25,25-25,0 0,0 25,25-24,-1-1,1 0,0 0,0 25,24 0,1-25,-1 25,26 0,-26 0,1 0,-25-24,24 24,-49 0,25 0,-25 0,0 0,0-25,25 25,-25 0,25-25,-1 25,26 0,0 0,-1 0,1 0,-1 0,1 0,-1 0,1 0,0 25,-26-25,1 0,25 0,-1 25,26-25,-26 24,26-24,-1 25,25-25,-24 25,-1-25,25 25,-24 0,-1-25,1 24,-1 1,0 0,-24 0,24 0,1-1,-51 26,51-25,24 0,-25-1,26-24,-1 25,-25 0,-24 25,-1-1,51-24,-26 0,25 0,-24 0,24-1,-25-24,1 25,-1 0,0-25,-49 0,49 0,1 25,-26-25,1 0,0 0,-1 0,-24-25,25 25,-26-25,26 25,0-25,-1 25,1-24,-1 24,1-25,-25 25,-1-25,1 0,0 0,-25 1,0-1,0 0,0 0,-25 0,25 0</inkml:trace>
  <inkml:trace contextRef="#ctx0" brushRef="#br0" timeOffset="147579.9837">21654 4366,'50'24,"-25"26,25-25,-26 0,1 24,-25-24,25 0,-25 0,0-1,0 1,0 0,-25-25,0 0,1 0,-1 0,0 25,0-25,0 0,-24 0,24 0,-25 0,25 0,-24 0,24 0,0 0,0 0,1 0,-1 0,0 0,0 0,25-25,-25 25,1-25,-1 0,0 1,25-1,-25 0,0 0,1 0,24 1,-25-1,0 25,25-25,-25 0,0 25,25-25,-24 1,-1-1,25 0,-25 0,25 0,-25 1,25-1,0 0,-25 0,25 0,-24-24,24 24,-25 0,0-24,25 24,-50-25,26 25,-1-24,0 24,0 0,25 0,-25 1,0-1,1 0,-26 0,25 25,25-25,-25 25,1 0,-1-25,-25 25,25 0,1 0,-26 0,25 0,-49 0,24 0,1 0,-26 25,50-25,-24 25,-1-25,25 25,-24 0,-1 0,1-1,24 1,0 0,0 0,0 0,1-1,24 1,-25 0,25 0,0 0,0-1</inkml:trace>
  <inkml:trace contextRef="#ctx0" brushRef="#br0" timeOffset="148051.665">19893 3150,'0'-74,"-24"74,24 25,-25-1,0 26,0 0,0 24,1 0,-26 1,25-1,-24-24,-1-1,0 1,25 0,-24-1,-1-24,25 25,-24-25,-1-1,25 1,1 0,-1 0,0-25,25 25,-25-25,25 24,25 1,25-25,-1 0,26 25,-1-25,25 25,25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22T05:25:13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13990 13742,'0'0,"-25"-25,0 0,0 0,1 1,-1-1,0 25,0-50,0 50,1-25,24 1,-25-1,0 0,0 0,25 0,-25 1,25-1,-24-25,-1 1,0 24,0-25,-24 25,24-24,0-1,0 25,25-24,0 24,0 0,0 0,0 0,0 1,0-1,0 0,25-25,-25 26,25-1,0 0,-1 0,26 0,-25-24,24 24,-24 0,25 0,-1 1,1-1,0 25,-1-25,1 0,-1 0,26 1,-26 24,26-25,-1 0,-24 25,49-25,-24 0,73 1,-73-1,-1 25,1 0,-1 0,-24 0,24-25,25 25,-24 0,-26 0,51 0,-26 25,0-25,1 0,74 25,-75-1,0 1,1-25,-26 25,26 0,49 0,-75-25,26 24,-25-24,-1 0,1 25,-1-25,26 0,-26 0,1 0,0 0,-1 25,1-25,-1 0,26 0,-26 0,75 0,-49 0,-26 0,-24 0,25 0,-1 0,-24 0,25 0,0 0,-1 0,1 0,-1 0,1 0,0 0,-1 0,1 0,-25 25,24-25,-24 0,0 0,0 0,-1 0,1 0,74 25,-49-25,-25 0,24 0,1 24,0-24,-26 0,26 25,-25-25,-25 25,50-25,-50 25,24-25,1 25,0-1,0 1,-25 0,0 0,0 0,0-1,0 1,0 0,-25 0,0 24,0-24,1 0,-1 0,-25 0,0-1,1 1,-1 0,25 0,-24 0,-1-1,25-24,-24 25,-1 0,1 0,-1 0,0 0,1-1,-1-24,1 25,-26-25,-24 25,25 0,24-25,0 25,-24-25,24 24,-24 1,-1-25,1 25,0 0,-26 0,26-1,-25 1,24 0,-24 0,0-25,0 25,24-25,1 24,-25-24,24 25,1-25,-1 0,-73 25,73-25,1 25,-1-25,1 0,0 25,24-25,-25 24,26-24,-26 0,26 0,-26 0,26 0,-1 0,1 25,24-25,-25 0,1 0,-1 0,0 0,1 0,-26 0,26 0,-26 0,1-25,24 25,-24 0,-25-24,24 24,-24-25,0 0,24 25,1-25,24 0,1 25,24 0,25-24,-25 24,50 0,0 0</inkml:trace>
  <inkml:trace contextRef="#ctx0" brushRef="#br0" timeOffset="2371.6555">6846 9823,'-25'0,"25"-25,-25 25,1-25,-1 0,0 25,25-25,-25 1,-24-1,24 0,0-25,-25 26,26-26,-26 0,25 26,0-26,25 25,-24 0,-1 1,0-26,0 25,0-24,1-1,-1 25,0-24,25 24,-25 0,0-25,1 25,24 1,-25-26,25 25,-25 0,25-24,-25 24,25-25,-25 1,25-1,0 1,-24-26,24 26,0-26,-25 1,25-1,0 26,0-26,0 26,25-1,-25-24,24 24,1 0,0-24,0 0,0 24,-1-24,26 24,-25-24,0 24,24 0,-24 1,25 24,-26 0,26-24,-25 24,0 0,24 25,-24-25,0 25,24-25,-24 25,25-24,-1 24,-24 0,50 0,-26 0,1 0,0 0,24 0,-24 24,-1-24,1 25,24 0,-24 25,-1-26,1 1,0 0,-26 0,1 24,25-24,-25 25,-25-25,24 24,-24 1,25-1,-25 1,25 24,0-24,-25 0,25 24,-25-24,24 24,1 1,0-26,-25 1,0-1,25 1,-25 0,0-1,0 1,0-25,0 24,-25-24,25 25,-25-26,0 26,25 0,-24-26,24 1,0 25,0-25,-25-1,25 26,0-25,0 0,0 24,0-24,0 25,-25-25,25-1,-25 26,0-25,1 0,-1-1,0 1,0 0,0 0,-24 0,-1-1,-24 1,-1 25,1-25,24-1,-24-24,0 25,24-25,-24 0,-1 0,1 0,-1 0,1 0,24-25,-24 1,24-1,1 0,-1 0,0 0,1 1,-1-1</inkml:trace>
  <inkml:trace contextRef="#ctx0" brushRef="#br0" timeOffset="5971.2002">11038 12402,'-25'0,"0"0,1 0,24-24,-25 24,0 0,0 0,0 0,1 0,-1 0,0 0,25-25,-25 25,0 0,1 0,24-25,-25 25,25-25,-25 25,25-25,-25 1,25-1,0 0,-25 25,25-25,-24 0,24 0,0 1,-25 24,25-25,0 0,0 0,0 0,0 1,0-1,0 0,-25 0,25 0,0 1,0-1,0 0,0 0,0 0,0 1,0-1,0 0,0 0,0 0,0 1,0-1,25 0,-25 0,0 0,25 25,-25-24,24 24,-24-25,25 25,0 0,-25-25,25 25,0-25,-1 25,1 0,0 0,0 0,0 0,-1 0,1 0,0 0,0 0,0 0,-1 0,1 0,0 0,0 0,0 25,-1-25,1 25,0-25,0 25,-25-1,25-24,0 50,-25-25,24-25,-24 25,0-1,25 1,-25 0,25 0,-25 0,0-1,25 1,-25 0,0 0,0 0,0-1,0 1,0 0,0 0,-25 0,0-1,25 1,-25 0,25 0,-24 0,24-1,0 1,-25 0,0 0,0-25,0 25,0-25,25 25,-24-25,-1 0,0 24,0-24,0 25,1-25,24-25,0 1,0-26</inkml:trace>
  <inkml:trace contextRef="#ctx0" brushRef="#br0" timeOffset="7785.2886">10542 6921,'25'0,"0"0,-1 0,1 0,0 0,0 0,0 0,-1 0,1 0,-50 0,1 0,-1 0,0 0,0 24,0-24,1 0,-1 0,50 0,-1 0,1 25,25-25,-25 0</inkml:trace>
  <inkml:trace contextRef="#ctx0" brushRef="#br0" timeOffset="10404.3514">13022 11757,'0'25,"0"0,0 0,-24 0,24 24,0-24,0 0,0 0,0-1,0 1,-25 0,25 0,-25 0,0-25,0 24,1 1,24 0,-25-25,0 25,0-25,-24 25,24-25,0 0,0 0,0 0,1 0,-1 0,0 0,0 0,0-25,1 25,-1-25,0 25,25-25,-25 25,0-25,1 1,24-1,-25 25,25-25,-25 0,0 0,25 1,-25-1,25 0,0 0,0 0,0 1,-24-1,24 0,0 0,0 0,0 1,0-1,0 0,0 0,0 0,0 1,0-1,0 0,0 0,0 0,0 1,24-1,-24 0,0 0,0 0,25 25,-25-24,0-1,25 25,-25-25,25 25,0 0,-25-25,24 25,1-25,0 25,0 0,-25-24,25 24,-1 0,1 0,0 0,0 0,0 0,-1 0,1 0,0 0,0 0,0 0,-25 24,24-24,1 0,0 0,0 25,0-25,-25 25,24-25,-24 25,25-25,-25 25,25-1,0 1,-25 0,0 0,25-25,-25 25,24-1,-24 1,0 0,0 0,0 0,0-1,0 1,25 0,-25 0,0 0,0-1,0 1,0 0,0 0,0 0,0-1,-25-24,25 25,-24-25,24 25,-25-25,25 25,-25-25,25 25,-25-25,0 0,25 24,-24-24,-1 0,0 0,0 0,0 0</inkml:trace>
  <inkml:trace contextRef="#ctx0" brushRef="#br0" timeOffset="11768.763">12402 8905,'-24'-25,"-1"25,0 0,0 0,0-25,1 25,-1-25,0 25,0 0,0-24,0 24,50 24,0-24,0 25,0-25,24 0,-24 0,25 0,24 0,-24 0,-1 0</inkml:trace>
  <inkml:trace contextRef="#ctx0" brushRef="#br0" timeOffset="13679.6423">21555 10244,'25'-24,"0"24,0 0,-1 0,26 0</inkml:trace>
  <inkml:trace contextRef="#ctx0" brushRef="#br0" timeOffset="13866.9741">22076 10294,'0'-25,"25"25,25 0</inkml:trace>
  <inkml:trace contextRef="#ctx0" brushRef="#br0" timeOffset="14135.1301">22448 10244,'0'-24,"25"24,0 0,0 0,-1 0,1 0,0 0,-25 24</inkml:trace>
  <inkml:trace contextRef="#ctx0" brushRef="#br0" timeOffset="36061.8381">14287 10170,'0'-25,"-24"25,24 25,-25-25,25 25,-25-25,0 25,0-25,1 24,-1-24,0 0,0 0,0 0,1 0,-1 0,0 0,0 0,0 0,1 0,-1 0,0 0,0 0,0 0,1 0,-1 0,0-24,0 24,0 0,1 0,24-25,-25 0,0 25,25-25,-25 25,25-25,0 1,-25-1,25 0,-24 25,24-25,0 0,-25 0,25 1,0-1,0 0,0 0,0 0,0 1,0-1,0-25,0 25,0 1,0-1,0 0,25 0,-25 0,24 1,1 24,-25-25,0 0,25 0,0 0,0 25,-25-24,24 24,-24-25,25 25,0-25,0 25,0-25,-1 0,1 25,0 0,0-24,0 24,-1 0,1 0,0 0,0 0,0 0,-1 0,1 0,0 0,0 0,0 0,-1 0,1 0,0 24,0-24,-25 25,25-25,-1 0,-24 25,25-25,-25 25,25-25,0 0,-25 25,25-25,0 24,-1 1,-24 0,25-25,-25 25,25 0,0-1,-25 1,0 0,25-25,-25 25,0 0,0-1,24 1,-24 0,0 0,25-25,-25 25,0-1,0 1,0 0,0 0,0 0,0-1,0 1,0 0,-25 0,25 0,-24 0,24-1,-25 1,25 0,-25 0,0-25,25 25,-25-1,1-24,-1 25,0-25,25 25,-25-25,0 0,25 25,-49-25,-1 25,25-25,0 0,1 0,-1 0,0 0,0 0,0 0,25-25,0 0,25 0</inkml:trace>
  <inkml:trace contextRef="#ctx0" brushRef="#br0" timeOffset="37586.7683">15056 8855,'0'-25,"-24"25,24-24,-25 24,25-25,-25 25,0 0,0 0,1 0,-1 0,-25 0,1 25,-26-1,26 1,-26 25,26-25,-1 24,0-24,1 25,24-25,0 24,25-24,-25-25,25 25,0 0,0-1</inkml:trace>
  <inkml:trace contextRef="#ctx0" brushRef="#br0" timeOffset="38102.9262">14387 8607,'-25'-49,"50"98,-75-98,50 73,0 26,0-25,0 24,0 1,0 0,-25-1,25-24,0 25,-25-26,25 1,-24 25,-1-25,0 24,25-24,-25 25,25-25,-25 24,25-24,-24 0,24 0,24-25,1-25,0 25,0-25,24 25,1 0,0 0,-1 0,26 0,-50 0</inkml:trace>
  <inkml:trace contextRef="#ctx0" brushRef="#br0" timeOffset="44006.3075">14486 12030,'-25'0,"25"25,-25-25,25 25,-24-25,24 25,-25-25,0 0,0 24,0-24,0 0,1 0,-1 0,0 0,0 0,0 0,1 0,-1 0,0 0,25-24,-25 24,0 0,1-25,-1 25,0 0,0-25,0 25,25-25,-24 25,24-25,-25 1,25-1,0 0,-25 25,25-25,0 0,0 1,0-1,0 0,0 0,0 0,0 1,0-1,25 0,0 0,-25 0,0 1,24-1,1 0,-25 0,25 0,0 1,0-1,-1 25,1-25,0 25,0 0,0-25,-1 25,-24-25,25 25,0 0,0 0,0 0,-1 0,1 0,0 25,25-25,-25 25,-25 0,24-25,1 25,0-1,0-24,-25 25,25-25,-25 25,24-25,-24 25,25-25,-25 25,0-1,25-24,-25 25,0 0,0 0,25-25,-25 25,0-1,0 1,0 0,0 0,0 0,0-1,0 1,0 0,-25 0,25 0,-25-1,0 1,1 0,24 0,-25-25,0 25,0-25,0 24,1 1,-1-25,0 0,0 0,0 25,0-25,1 0,-1 0,0 0</inkml:trace>
  <inkml:trace contextRef="#ctx0" brushRef="#br0" timeOffset="45319.1988">14114 11931,'0'-25,"-25"25,0 25,0-25,25 25,-24 0,-1-1,0 1,0 0,0 0,1-25,-1 25,0-1,0 1,0 0,1 0,-1 0,25 0,-25-1,0 1,25 0,-25 0,1-25,24 25,0-1,-25-24,0 0,25 25,-25-25,0 0,1 0,24 25,-25-25,0 25,0-25,0 0,1 25,-1-25,-25 0,25 24,1-24,-26 25,25-25,0 25,-24-25,-1 25,0-25,1 25,-26-1,26-24,-26 25,26-25,-26 25,1-25,0 25,-1-25,-24 25,25-25,24 24,-25 1,1-25,24 25,-24-25,24 25,1-25,-26 25,26-25,-26 0,1 24,0-24,-1 0,1 0,-25 0,-1 0,1 0,0 0,0 0,-1 0,1 0,-25 0,25 0,0 0,-25 0,25-24,24 24,-24 0,0-25,24 25,-24 0,0-25,-25 25,25-25,-1 25,-24-25,25 25,-25 0,0 0,0-24,-25 24,0 0,25 0,-24 0,-1-25,25 25,0-25,24 25,1-25,25 25,24-25,-24 25,24-24,1 24,-26 0</inkml:trace>
  <inkml:trace contextRef="#ctx0" brushRef="#br0" timeOffset="45738.561">5705 12080,'0'-25,"0"0,0 75,25-1,0 51,-1-1,26 0,-25 0,0-24,24 24,-24-25,0 26,0-51,-25 26,0-26,0 1,0-25,0 24,0-24</inkml:trace>
  <inkml:trace contextRef="#ctx0" brushRef="#br0" timeOffset="46162.2442">6201 12105,'0'0,"0"-25,25 25,-25 25,25 24,-25 1,25 24,-25 1,0-26,0 26,0-26,-25 1,0 0,0-1,0-24,1 0,48 0,1-1,25 1,-1 0,26 0,-1 0,1-1,-26 26,1-50,-25 25,-1-25,1 25</inkml:trace>
  <inkml:trace contextRef="#ctx0" brushRef="#br0" timeOffset="46453.9343">6796 12402,'-49'0,"24"-24,0 24,0 0,50 0,0 24,0-24,0 0,-1 0,26 0,0 0,-25 0,24-24,1-1,-25 25</inkml:trace>
  <inkml:trace contextRef="#ctx0" brushRef="#br0" timeOffset="46662.9312">6921 12774,'-25'0,"0"-24,0 24,25-25,50 0,-1 0,26 0,-1 1,1-1</inkml:trace>
  <inkml:trace contextRef="#ctx0" brushRef="#br0" timeOffset="47112.7273">7441 11460,'0'0,"-49"-50,24 25,25 50,0 25,0-1,0 51,0-1,0 25,25-25,0 25,-1 0,1-25,0 1,0-26,24 0,1-24,-25-25,24 0,-24-1,25-24,-25 0,-1-24,1-1,0-25,-25 1,0-1,-25 0,0 1,1-1,-26 25,0 25,1 0,-1 0,-24 0,24 25,-24 0,49 0</inkml:trace>
  <inkml:trace contextRef="#ctx0" brushRef="#br0" timeOffset="47909.6084">7863 11237,'0'0,"-149"-100,75 51,-1-1,26 25,-1 0,1 1,-1-1,-24 25,-1-25,1 25,-1 0,-24 0,-25 0,25 25,-50 0,25-1,0 1,0 0,25 25,0 24,-1 1,1-1,0 25,24 25,1 25,0 0,24 24,0 1,1 25,24-26,-25 1,50-25,-24-1,24 1,24-25,26 0,24 0,26 0,-1-24,0 24,25-25,0-25,25 1,0-1,24-24,-24-1,25-24,-25-25,49 0,-24-50,24-24,1 0,-1-50,-24 0,-1 0,-49 0,0 24,-24 26,-26 0,0-26,1 26,-26-25,1-1,0-24,-26 0,1-24,0-1,-25 0,0 0,-25 0,-49 0,-1 25,-24 0,-25 0,0 25,0 0,0 25,25-1,-25 25,0 1,-25-1,25 25,0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22T05:27:39.4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12055 6747,'25'0,"0"0,49 0,1 0,24 0,0 0,25-25,0 25,0 0,0 0,0-25,0 25,0 0,-25 0,1 0,-26 0,0 0,-24 0,0 0,-50-25</inkml:trace>
  <inkml:trace contextRef="#ctx0" brushRef="#br0" timeOffset="449.2404">12303 6821,'-25'0,"1"-25,48 25,26 0,24 0,1 0,24 0,0 0,0 0,25 0,-24 0,24 0,0 0,-25 0,0 0,-24 0,-26 0,-24 0,0 0,0 0</inkml:trace>
  <inkml:trace contextRef="#ctx0" brushRef="#br0" timeOffset="2315.7917">11187 8483,'0'-25,"0"1,-25 24,50 0,0 0,0 0,24 0,-24 0,25 0,24-25,0 25,1 0,-1-25,25 25,-24 0,24-25,-49 25,-1 0,1 0,-25 0,-25-25,-25 25,0 0</inkml:trace>
  <inkml:trace contextRef="#ctx0" brushRef="#br0" timeOffset="3113.7621">11336 8582,'-25'0,"75"0,-26 0,51 0,-26 0,26 0,-1 0,1-24,-1 24,-24 0,24-25,0 25,-49 0,25 0,-50-25</inkml:trace>
  <inkml:trace contextRef="#ctx0" brushRef="#br0" timeOffset="4455.7858">13221 8632,'-25'-25,"50"50,-75-50,75 25,0 0,25 0,24 0,0 0,1 0,24 0,25 0,0-25,25 25,0-24,24 24,-24-25,-50 25,1 0,-26 0,-24 0,-26 0,-48 0,-1 0,-25 0,-24 0</inkml:trace>
  <inkml:trace contextRef="#ctx0" brushRef="#br0" timeOffset="5173.9269">13146 8706,'-49'0,"74"0,24 0,26 0,-1 0,25 0,1 0,24 0,148 0,-148 0,0 0,0 0,-24 0,-26 0,1 0,-26 0,-74 0</inkml:trace>
  <inkml:trace contextRef="#ctx0" brushRef="#br0" timeOffset="7447.6458">12427 10145,'0'0,"-25"-25,25 1,-24 24,-1-25,0 0,0 25,0-25,1 0,-26 0,25 1,0-26,0 25,-24-24,24-1,0 0,0 1,1-1,-1 1,0-1,25 0,-25 1,25 24,-25 0,25-24,-24 24,24 0,0-25,0 26,0-1,0 0,0 0,0 0,0 1,0-1,0 0,24 25,-24-25,50 25,-25-25,24 25,26 0,-26-25,1 25,25 0,-26-24,1 24,-1 0,26 0,-26 0,1 0,24 0,1 0,-1 0,1 0,-1 0,0 24,1-24,-1 25,1-25,-26 0,26 25,-26-25,1 0,24 25,-24-25,0 25,24-25,-24 0,24 25,0-25,1 0,-26 0,26 0,-1 0,-24 0,24 24,1-24,-26 0,26 25,-26-25,26 0,-26 0,1 0,0 0,-26 0,26 0,0 0,-26 0,26 0,0 0,-26 0,26 0,-25 0,24 0,1 0,-25 0,24 0,-24 0,0 0,0 0,25 0,-26 0,1 0,0 0,0 0,0 25,-1-25,1 25,0 0,0-25,0 24,-25 1,0 0,24 0,-24 24,0-24,0 0,0 25,-24-26,24 26,0-25,-25 24,25-24,-25 0,0 0,0-25,1 25,-1-1,0-24,0 25,0 0,-24-25,24 25,-25-25,25 25,1-25,-26 24,25 1,0-25,1 0,-1 25,0-25,0 25,-24 0,24-25,0 24,0-24,0 0,1 25,-26-25,25 25,-24-25,-1 0,0 0,1 25,-1-25,1 0,-26 0,26 25,-1-25,0 0,1 0,24 0,-25 25,1-25,24 0,-25 0,1 0,-1 0,25 0,-49 0,49 0,-25 0,1 0,-1 0,1 0,-1 0,0 0,26 0,-26 0,25 0,-24-25,24 25,-25 0,25 0,1 0,-1-25,0 25,-25 0,25 0,-24 0,24 0,0 0,-24-25,-26 25,50 0,-24-25,-1 25,25 0,-24 0,-1-25,1 25,-1 0,0 0,-24 0,24 0,-24 0,24 0,-99 25,100-25,-1 0,25 0,1 25,-1-25,25 25</inkml:trace>
  <inkml:trace contextRef="#ctx0" brushRef="#br0" timeOffset="9079.7862">16446 9054,'24'0,"-48"0,-1 0,-25 0,-24 0,-1 25,1-25,-75 49,99-24,1-25,-1 25,25 0,1-25,24 24</inkml:trace>
  <inkml:trace contextRef="#ctx0" brushRef="#br0" timeOffset="9523.9315">15925 8880,'-25'-74,"0"74,0 24,0 1,1 0,24 0,-50 24,25-24,0 0,1 0,24 0,-25 24,0-24,25 0,0 0,0 0,25-25,0 24,24-24,-24 0,25 0,-1 0,26 0,-26 0,1 25,-1-25,26 25</inkml:trace>
  <inkml:trace contextRef="#ctx0" brushRef="#br0" timeOffset="11281.2991">13246 11311,'-25'0,"50"0,-25 0,49 0,-24 0,50-25,-26 25,1-25,24 25,-24 0,24-24,-24 24,-1 0,1-25,0 25,-26 0,1 0,0 0,-50 0</inkml:trace>
  <inkml:trace contextRef="#ctx0" brushRef="#br0" timeOffset="11763.8317">13419 11460,'0'0,"-24"0,48 0,51 0,-26 0,1 0,24 0,26 0,-26 0,50-25,-50 0,26 0,-26 25,-49 0,0-24,-1 24</inkml:trace>
  <inkml:trace contextRef="#ctx0" brushRef="#br0" timeOffset="13272.9612">16024 11609,'-25'0,"25"-25,-25 25,50 0,0 0,49-25,-24 25,24 0,25 0,1 0,24 0,0-25,0 25,0-25,0 1,0 24,-50 0,1-25,-26 25,-24 0,0 0,-50 0,0 0</inkml:trace>
  <inkml:trace contextRef="#ctx0" brushRef="#br0" timeOffset="13595.8149">16297 11906,'-50'0,"100"0,-125-25,100 25,49 0,1-24,49 24,0-25,0 25,25-25,-25 25,-25-25,0 0,-49 25,-1-24,-24 24,0 0,-25-25</inkml:trace>
  <inkml:trace contextRef="#ctx0" brushRef="#br0" timeOffset="14291.824">18976 11485,'-25'-25,"0"25,50 0,24 0,26-25,24 25,0 0,25 0,-25 0,26 0,23-25,-24 0,25 1,-25 24,-25-25,-24 0,-1 25,-24 0,-25 0,-50 0,-25 25</inkml:trace>
  <inkml:trace contextRef="#ctx0" brushRef="#br0" timeOffset="14608.7035">19422 11757,'0'0,"-25"0,50 0,25 0,-1-24,51 24,-1 0,0-25,25 0,0 0,0 25,0-25,0 1,-25 24,0-25,-24 25,-25-25</inkml:trace>
  <inkml:trace contextRef="#ctx0" brushRef="#br0" timeOffset="17497.0839">22101 11658,'-50'-74,"100"148,-124-173,49 74,25 0,25 25,24 0,50 0,1 0,24 0,24 0,1 0,25-24,0 24,-1 0,-24 0,-25 0,-50 0,-24 0,-25 0,0 0,-50 24,-25 1,-24 0</inkml:trace>
  <inkml:trace contextRef="#ctx0" brushRef="#br0" timeOffset="17811.9254">22250 11906,'-25'-25,"75"1,-1 24,26-25,24 25,0-25,50 25,0-25,24 25,1 0,0-25,-1 25,-49 0,-25 0,-49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22T05:28:26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13419 6176,'-24'-24,"48"48,-73-48,49-1,25 25,24 0,1 0,-1 25,1-25,0 0,24 24,0-24,26 25,-26-25,25 25,0-25,1 25,-1-25,0 0,0 25,1-25,-1 24,0-24,0 25,0-25,1 0,-1 25,-25-25,26 0,-1 0,0 25,-25-25,26 0,-1 0,25 0,0 25,49-25,-24 24,0-24,25 0,-25 0,-1 25,1-25,-25 0,25 0,-25 0,-25 0,1 0,-26 0,0 0,-24 0,24 0,-49 0,25 0,-25 0,-50 0,-25 0,-24 0,-25 25</inkml:trace>
  <inkml:trace contextRef="#ctx0" brushRef="#br0" timeOffset="532.6996">14536 6375,'-25'-25,"50"25,-1 0,51 0,-1 0,25 0,1 0,24 0,24 0,1-25,0 25,50 0,-26-25,50 25,1 0,24 0,0 0,-25 0,-25 0,-49 0,0 0,-50 0,1 25,-51-25</inkml:trace>
  <inkml:trace contextRef="#ctx0" brushRef="#br0" timeOffset="3396.4589">15553 7590,'-25'0,"50"0,-50-25,50 25,-1 0,26 0,0-24,-1-1,26 25,-26 0,50-25,1 25,-1-25,50 25,-25 0,49 0,199-25,-198 25,24-24,-49 24,0 0,-25-25,-25 25,1 0,-51 0,1 0,-1 0,-49-25,25 25,-74 0,-1 0</inkml:trace>
  <inkml:trace contextRef="#ctx0" brushRef="#br0" timeOffset="5446.015">15850 7789,'50'0,"-1"0,26 0,24 0,25 0,25-25,25 25,49 0,-25-25,25 25,-24-25,-1 25,-49 0,-25 0,0 0,-49 0,-1 0,-49-25,0 25</inkml:trace>
  <inkml:trace contextRef="#ctx0" brushRef="#br0" timeOffset="6740.3966">17066 9178,'-25'-25,"0"25,25-25,-25 25,0-25,1 25,-1 0,-25 0,25 0,-24 0,-1 0,1 0,-1 0,0 0,-24 0,24 0,1 0,-26 0,26 0,-26 0,26 25,-26-25,26 25,-26-25,26 25,-1-25,0 0,26 25,-1-25,-25 0,25 24,1-24,-1 0,0 0,25-24</inkml:trace>
  <inkml:trace contextRef="#ctx0" brushRef="#br0" timeOffset="7288.6357">15850 8880,'-49'-25,"24"25,25 25,-25 0,0-25,0 25,1-1,-1 1,-25-25,25 25,1 0,-1-25,0 25,0-25,0 25,1-25,-1 24,0-24,25 25,25 0,0 0,-25 0,24-25,1 24,0 1,0 25,24-25,-24-1,25 1,-1 25,-24-25,0-1,0 1,0 0,-1 0,1 0,-25-1</inkml:trace>
  <inkml:trace contextRef="#ctx0" brushRef="#br0" timeOffset="20079.5125">13618 4217,'0'-75,"0"26,0 24,0 0,0 0,0 1,25 24,24 0,26 0,-1 0,0 24,26 1,-26 0,0 0,-24 24,24-24,-24 25,0-1,-1 1,-24 0,25 24,-50-24,25 24,-1 0,-24-24,25 0,-25-1,25 1,-25 0,0-26,25 1,-75-25</inkml:trace>
  <inkml:trace contextRef="#ctx0" brushRef="#br0" timeOffset="20557.6565">13816 4614,'0'-25,"25"25,0 25,0-1,-1 1,26 25,0-1,-26-24,26 25,-25-25,24 24,1-24,0 25,-26-25,1-1,0 1,0 0,0 0,0-25,-1-25,26 0,24 0,1 1,-26-26,26 25,-1 0,1 1,-26-1,26 0,-26 25</inkml:trace>
  <inkml:trace contextRef="#ctx0" brushRef="#br0" timeOffset="22050.591">8731 9748,'-49'-74,"24"49,0 0,25 0,25 25,24 0,1 0,24 25,26-25,24 0,-25 0,50 0,0 0,-1 0,26 0,173-25,-173 25,0-24,24-1,0 25,-24-25,0 25,-50-25,0 25,-50 0,-24 0,-25 0,-1 0,-48 0,-1 0,0-25,0 25</inkml:trace>
  <inkml:trace contextRef="#ctx0" brushRef="#br0" timeOffset="22534.8688">9153 9947,'0'0,"-74"-50,74 25,24 25,1 0,50 0,24 0,50 0,24 0,26 0,24 0,0 0,25 0,0-25,-25 1,1 24,-26-25,-24 25,-50 0,-50 0,1 0,-75 25,24-25,-48-25,-1 0,0 25,25-25,-25 25,25-25,-25 25,1 0,-1 0</inkml:trace>
  <inkml:trace contextRef="#ctx0" brushRef="#br0" timeOffset="24864.1653">23044 7268,'-25'-50,"25"25,0 1,0-1,0 0,0 0,0 0,0 1,0-1,-25-25,25 25,-25 1,0-1,25-25,-49 25,24 0,0 1,-24-1,-1 0,0 25,1-25,24 25,-25 0,25-25,-24 25,-1 0,1 0,-1 25,-24 0,24 0,-49 0,49-1,1 1,24-25,0 25,0-25,0 0</inkml:trace>
  <inkml:trace contextRef="#ctx0" brushRef="#br0" timeOffset="25344.5384">22051 6276,'0'0,"0"-25,-24 25,-1 0,0 25,-25-1,1 51,-1-26,-24 26,24-1,-24-24,-1 24,26-24,-1-1,0 1,26 0,-26-25,25-1,0 1,1-25,48 0,1 0,25 25,49-25,-25 0,50 25,-49-25,24 25,0-1</inkml:trace>
  <inkml:trace contextRef="#ctx0" brushRef="#br0" timeOffset="36790.4266">14139 10988,'0'0,"-25"-24,0 24,75 0,-1 0,26 0,24 0,0 24,0-24,25 0,25 25,0-25,25 25,-1-25,26 0,-1 25,1-25,-1 25,0-25,-24 0,0 24,-1-24,-49 0,0 0,-49 0,-1 0,-49 0,-50-24,-24 24,-51 0,1-25,0 25,0 0</inkml:trace>
  <inkml:trace contextRef="#ctx0" brushRef="#br0" timeOffset="37208.2">14536 11187,'0'0,"-100"-50,76 50,24-25,49 25,1 0,74 0,0 0,25 0,24 0,1 25,0-25,-1 0,1 0,24 25,-24-25,24 0,-49 0,0 0,0 0,-50 0,-25 0,1 0,-50 0,-1 0,-48-25,-1 25,-25 0</inkml:trace>
  <inkml:trace contextRef="#ctx0" brushRef="#br0" timeOffset="40802.4667">12204 11435,'25'-25,"0"25,-25-25,24 25,1 0,0 0,0 0,-25-24,0-1,-25 0,0 25,0-25,1 0,-26 1,0-1,1 25,-1-25,0 25,1-25,-1 25,1 0,-1 0,0 0,1 0,-1 0,1 25,-1 0,25 24,-24-24,24 25,25-25,-25-1,25 1,-25 0,25 0,0 0,-25-25</inkml:trace>
  <inkml:trace contextRef="#ctx0" brushRef="#br0" timeOffset="41210.6493">11559 10964,'-50'-50,"26"50,-1 0,0 0,0 25,0 0,1 24,-26 1,25 24,0-24,-24 0,24-1,0 1,0-25,0-1,1 1,24 0,24-25,1 0,0 25,25-25,-1 25,26-1,-1-24,1 0,24 25,-25 0,1-25,-26 25</inkml:trace>
  <inkml:trace contextRef="#ctx0" brushRef="#br0" timeOffset="47034.2803">19174 13643,'-50'-50,"50"25,25 25,25 0,-1 0,26 0,24 0,0 0,1 25,24-25,0 0,0 0,0 0,24 0,1 0,0 0,0 0,0 0,0 0,-25 0,0 0,-25 0,-25 0,1 25,-51-25,1 0,0 0,-50 0,-24 25,-1-1</inkml:trace>
  <inkml:trace contextRef="#ctx0" brushRef="#br0" timeOffset="48460.6446">19745 13915,'0'-24,"24"24,26 0,0 24,24-24,0 0,26 0,-1 25,25-25,0 0,0 0,25 0,0 0,24 0,-49 0,0 0,0 0,-49-25,-1 25,-24-24,-1 24,-24 0,0-25,-50 25,-25 0</inkml:trace>
  <inkml:trace contextRef="#ctx0" brushRef="#br0" timeOffset="49668.7193">7342 14635,'0'0,"50"0,-1 0,26 0,24-25,0 25,0-25,1 25,24 0,-25 0,25 0,-25 0,25 0,-25 0,1 25,-1-25,-25 25,1-25,-26 25,-24-25,0 0,0 0,-50 0</inkml:trace>
  <inkml:trace contextRef="#ctx0" brushRef="#br0" timeOffset="50118.6053">7590 14808,'0'0,"-25"0,50 0,0-24,49 24,1 0,24-25,-25 25,26 0,-1-25,0 25,25 0,-25 0,1 0,-26 0,25 0,-24 0,-26 0,1 0,-1 0,-24 0,0 0</inkml:trace>
  <inkml:trace contextRef="#ctx0" brushRef="#br0" timeOffset="58373.1171">20513 10344,'0'-25,"-24"0,24 0,0 50,0 0,0 0,24-25,-24 24,0 1,25 0,-25 0,25-25,-25 25,25-25,-25 24,25-24,-1 25,1-25,0 25,0-25,0 25,0-25,-1 0,-24 25,25-25,0 0,0 24,0-24,-1 0,1 25,0-25,0 0,0 0,-1 0,26 0,-25 25,0-25,-1 0,1 0,0 0,0 0,24 0,-24 0,0 25,25-25,24 0,-24 0,-26 25,26-25,-25 0,24 0,-24 0,0 0,25 24,-25-24,-1 0,26 0,-25 0,24 0,-24 0,25 0,-25 0,24 0,-24 0,25 0,49 0,-50 0,26 25,-26-25,1 0,-25 0,24 0,1 0,-25 0,0 0,24 0,-24 0,0 0,0 0,0 0,-25-25,24 25,1-24,0-1,25 0,-26 0,1 25,0-25,0 1,0-1,-1 25,1-25,0 25,0-25,24 25,-24-25,0 25,0-24,0-1,-1 25,1-25,0 25,-25-25,25 0,0 1,-1-1,-24 0,75-25,-50 26,-1-1,1 0,0 0,0 0,0 1,-1-1,-24-25,25 25,-25 0,25-24,0 24,-25-25,25 1,-25-1,24 1,-24-1,25 25,-25-24,25-26,-25 26,0 24,0 0,0 0,0 0,0-24,0 24,0 0,0 0,0 1,0-1,0 0,0 0,0 0,0 1,0-1,0 0,-25 0,25 0,0 0,0 1,0-1,0 0,-25 0,25 0,0 1,-24-1,24 0,-25 25,25-25,0 0,-25 25,25-24,-25-1,25 0,-25 0,1 0,24 1,-25-1,0 0,25 0,0-24,-25 24,0 0,25-25,0 1,-24 24,24-25,0 26,-25-76,25 51,0 24,0-25,-25 1,25-1,-25 0,0 1,25-1,0 1,-24 24,24-25,0 1,-25 24,0-25,25 25,0-24,-25 24,25-25,-25 26,25-26,-24 25,24-24,-25 24,25 0,0 0,-25 0,25 1,-25-1,0 0,25 0,-24 0,24 1,-25 24,0-25,0 25,25-25,-25 25,1-25,-1 25,0-25,0 25,0-25,1 25,-1-24,0 24,0 0,0-25,1 0,-1 25,0 0,0-25,0 25,0 0,25-25,-24 25,-1 0,0 0,25-24,-25 24,0 0,25-25,-24 25,-1-25,0 25,0-25,-24 25,24-25,0 25,0-24,0 24,1 0,-1-25,0 25,0 0,0 0,1 0,-1 0,0 0,0 0,0 0,1 0,-1 0,0 0,0 0,0 25,-24-25,-26 24,51-24,-1 0,0 0,25 25,-25-25,0 0,0 25,1-25,-1 25,0-25,0 0,0 0,1 25,-1-25,0 0,25 24,0 1,-25-25</inkml:trace>
  <inkml:trace contextRef="#ctx0" brushRef="#br0" timeOffset="59281.59">22324 6152,'-25'24,"1"-24,-26 25,25-25,-24 25,-1-25,25 25,-24-25,-1 25,0-1,1-24,-1 25,1 0,-1-25,0 0,25 25,-24-25,-1 25,1-25,24 24,-25-24,1 25,-1-25,0 25,1 0,24-25,-25 25,26-25,-1 0,0 0,0 24,0-24,1 0,-1 0,0 0,25 25,-25-25,25 25,0 0,0 0,0-1,25 1,0 25,0-25,-1 24,26 1,24-25,1 24,-26 1,26 0,-1-26,1 26,-1-25,-24 0,-1-1,-24 1,25 0,-25-25,-25 25,-25-25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22T05:31:28.9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17512 3274,'-124'-49,"248"98,-273-123,124 74,1 0,-1 0,0 0,0 25,0-25,1 24,-1 1,0 25,0-1,0-24,1 25,-1-1,25 1,0 0,25 49,-1-49,1-26,25 26,-1-25,26-25,-26 0,26 0,-26 0</inkml:trace>
  <inkml:trace contextRef="#ctx0" brushRef="#br0" timeOffset="255.8118">17760 3547,'-25'-25,"1"25,24 25,0 25,0-26,24 26,-24-25,0 0,25 24,-25-24,0 0</inkml:trace>
  <inkml:trace contextRef="#ctx0" brushRef="#br0" timeOffset="712.0698">19621 3125,'24'-24,"-48"48,48-73,-24 24,-24 25,-1 25,0 24,25-24,0 25,0-25,0 99,25-100,0 1,24 0,-24 0,49-25,-24 0,24 0</inkml:trace>
  <inkml:trace contextRef="#ctx0" brushRef="#br0" timeOffset="1172.2621">20340 3249,'-25'-24,"50"48,-75-48,50-1,-25 0,50 25,-25-25,25 25,0 0,0 0,-1 0,1 0,-25 25,0 0,0 0,0-1,-25 1,25 0,0 0,-24 0,-1-1,25 1,-25-25,25 25,25-25,0 0,-1 0,26-25,24 0,-24 1,0-1</inkml:trace>
  <inkml:trace contextRef="#ctx0" brushRef="#br0" timeOffset="1568.403">22349 2629,'25'-49,"-50"98,50-123,-25 49,-25 25,0-25,-24 25,-1 25,-49 49,49-24,25 0,1-25,24 24,0 1,0-25,49 24,1-24,74 0,49-25</inkml:trace>
  <inkml:trace contextRef="#ctx0" brushRef="#br0" timeOffset="2099.1515">22895 2679,'0'-25,"-25"0,25 0,50 1,-26 24,26 0,0 0,-26 0,1 0,0 0,-25 24,0 1,0 0,-25 50,0-51,-24 1,24-25,25 25,-25-25,0 0,50-25,0 25,0-25,24 25,-24 0,0 0,25 0,-1 0,-24 0,0 25,-25 0,25 0,-25 24,-25-24,0 25,0-25,-24-1,-26 26,26-50,-51 25,51-25</inkml:trace>
  <inkml:trace contextRef="#ctx0" brushRef="#br0" timeOffset="6849.6709">21878 4787,'-25'-49,"25"24,-25 25,25 25,0-1,0 26,0-25,0 25,0-1,-25 1,25-1,0-24,-24 0,24 0,0 0,-25-1</inkml:trace>
  <inkml:trace contextRef="#ctx0" brushRef="#br0" timeOffset="7851.5252">21853 4787,'0'0,"0"-99,0 74,0 0,0 1,0 48,0 1,0 0,25 25,-25-26,25 26,-1-25,-24 0,25 0,0-1,0 1,0-25,-1 0,1-25,0 1,0-26,0 0,-1 1,-24-1,25 0,-25 26,0-26,0 25,0 0,0 50,0 0,0 25,0-1,0 1,0-25,25 24,-25 1,25-25,0 0,24-1,-24-24,25 0,-1 0,-24 0,25-24,-26-1,26 0,-25-25,-25 1,25 24,-25-25,0 1,-25 24,0 0,0 25,0 0,1 0,-1 0,25 25,0 0,0 24,0-24,0 0,25 0,-1-1,1 1,0 0,0-25,0 0,-1 0,-24-25,25 0,-25 1,25-1,0 0,-25 0,25 0,0 25,24 0,-24 0,0 0,0 0,-1 0,1 25,0 0,0 0,0 0,-1-1,-24 1,25-25,-25 25,0-50,0 0,0 1,0-26,0 0,25 1,-25 24,25-25,24 1,-24 24</inkml:trace>
  <inkml:trace contextRef="#ctx0" brushRef="#br0" timeOffset="8917.2052">23639 4415,'-50'-49,"25"49,1 0,-26 0,25 0,-24 0,24 0,0 24,25 1,-25 0,25 25,0-26,25 1,0 0,0-25,24 0,-24-25,0 0,-25 1,25 24,-1 0,1 24,0 26,0 0,0-1,-1 1,1-1,-25-24,0 25,-25-25,1 0,-1-25,-25 0,25 0,-24 0,24 0,0 0,25-50,0 25,0 0,25-24,0 24,24 0,1 0,0 0,-1 25,1-24,-25 24,24 0,-24-25,0 25,0-25,0 0,-25 0,24 1,-24-1,0 0,0 0,0 0,0 1,-24 24,-1 24,25 1,0 0,0 0,0 0,25-1,-25 1,24 0,26-25,-25 0,0 0,-1 0,1 0,0 0,0-25,0-24,-25 24,0-25,0 25,0 1,0-1,-25 25,25 25,0-1,0 1,0 0,25 0,-1 0,-24-1,0-48,25-26,-25 25,25-24,-25 24,25 0,-25 0,25 25,-1 0,1 0,0 0,-25 25,25 0,0 0,-25-1,24 1,-24 0</inkml:trace>
  <inkml:trace contextRef="#ctx0" brushRef="#br0" timeOffset="9336.1755">24730 4266,'0'0,"50"-74,-50 49,0 0,0 1,0-1,0 0,-25 25,-25 0,1 25,24 0,-25-1,50 26,-24-25,24 24,24 1,26-25,-25-25,0 0,-1 0,26 0,-25-25,0 0,-1-24,1 24,-25 0,0 0,0 0,0 50,0 0,25 25,0 24,0 0,0-24,-1 24,-24-49,0 25,0-25,0-1,-24-24,-26 0,0 0,1-24,-1-26,0 25</inkml:trace>
  <inkml:trace contextRef="#ctx0" brushRef="#br0" timeOffset="9707.6443">24110 3721,'0'0,"-99"-75,49 75,26-25,-1 25,0 0,25 25,0 25,0 0,25-1,0 1,-1-1,1-24,25 0,-25-25,-1 0,1 0,0-25,0 0,0-24,-1-1,-24 1,0-1,-24 25,-1 0,0 0,-25 1,26 24,-26 24,25 1,-24 25</inkml:trace>
  <inkml:trace contextRef="#ctx0" brushRef="#br0" timeOffset="10652.4476">20687 5209,'25'0,"25"0,-1 0,1 0,-1 0,1 0,0-25,-26 25,26 0,-25-25,24 25,-24-24,0-1,0 0,0 0,-1 0</inkml:trace>
  <inkml:trace contextRef="#ctx0" brushRef="#br0" timeOffset="10928.6392">21158 4936,'0'0,"-24"0,-1-25,0 25,50 0,0 0,-1 25,26-25,0 25,-1 0,1-25,-25 25,24-1,-24 1,-25 0,0 0,-25 0,-24-1,-1 1,0 0</inkml:trace>
  <inkml:trace contextRef="#ctx0" brushRef="#br0" timeOffset="12032.7877">21779 5978,'-50'-25,"75"25,0 0,-1 0,1 0,25 0,24 0,1 0,-26 0,1 0,-1 0,1 0,0 0,-26 0,26 0</inkml:trace>
  <inkml:trace contextRef="#ctx0" brushRef="#br0" timeOffset="12378.5698">22299 5779,'-74'-49,"49"24,0 25,25-25,-24 25,48 0,1 25,25 0,-25 24,49-24,-24 0,-1 0,1 0,-25 0,24-1,-24 1,-25 0,0 0,0 0,-25-1,0 1,1 0,-26 0,0 0,26-1,-1 1</inkml:trace>
  <inkml:trace contextRef="#ctx0" brushRef="#br0" timeOffset="15171.5098">23465 5680,'-25'-25,"25"1,0-1,-24 25,-1-25,0 25,0 0,0 25,1-25,24 25,-25-1,25 26,0-25,-25 0,25-1,0 1,25 0,0-25,-1 0,1 0,25 0,-25 0,-1 0,26 0,-25 25,24-25,-24 25,0-25,0 25,0-1,-25 1,0 0,0 0,-25-25,0 25,0-1,-24-24,24 25,-25-25,1 25,24-25,0 0</inkml:trace>
  <inkml:trace contextRef="#ctx0" brushRef="#br0" timeOffset="15631.4882">23862 5655,'-25'-24,"25"-1,-25 25,25 25,-24-25,24 49,-25-24,25 0,0 0,0-1,0 1,25-25,-1 0,1 0,0 0,0 0,0 0,0 0,-25 25,24-25,-24 25,25 0,0 0,-25-1,0 1,0 0,-25-25,0 0,1 0,-1 25,0-25,-25 0,25 0,1 0,-1 0</inkml:trace>
  <inkml:trace contextRef="#ctx0" brushRef="#br0" timeOffset="15872.1474">24160 5556,'0'0,"-25"-25,25 50,0 0,25 0,-25 0,25-1,-25 1,0 0,0 0,0 0</inkml:trace>
  <inkml:trace contextRef="#ctx0" brushRef="#br0" timeOffset="16097.8564">24185 5556,'0'0,"0"-25,-25 25,25-24,25 24,24-25,-24 0,25 0,-1 25,-24 0,0 0,0 0</inkml:trace>
  <inkml:trace contextRef="#ctx0" brushRef="#br0" timeOffset="16329.5206">24234 5606,'0'0,"25"0,0 0,24 0,1 0,-25 0,24 0,1-25,-25 25,0 0</inkml:trace>
  <inkml:trace contextRef="#ctx0" brushRef="#br0" timeOffset="16517.3701">24259 5804,'0'0,"25"0,0 0,24 0,1 0,24-25,-24 25,-1-24,-24 24</inkml:trace>
  <inkml:trace contextRef="#ctx0" brushRef="#br0" timeOffset="20273.7747">25177 5482,'0'0,"-25"0,50 0,-25 25,0-50,25 25,-1 25,1-25,0 0,0 0,0 0,-1 0,1 0,0-25</inkml:trace>
  <inkml:trace contextRef="#ctx0" brushRef="#br0" timeOffset="20572.7067">25400 5358,'0'0,"-25"-25,0 25,50 25,0 0,0-25,0 24,-1 1,-24 0,25-25,0 25,-25 0,0-1,-25-24</inkml:trace>
  <inkml:trace contextRef="#ctx0" brushRef="#br0" timeOffset="21744.295">25722 5507,'25'-124,"-50"248,75-298,-50 124,25 1,-25-1,25 1,-25-1,24-74,-24 74,0 1,0 24,0 0,0 0,-24 25,-1 0,0 25,25 25,0 24,0-24,0-1,0 1,0 0,25-1,24-24,-24 25,0-26,0 1,0 0,0-25,-1 0,1 25,0-25,49-25,-49 0,0 0,0 1,-25-26,0 25,0 0,0 1,-25 24,0 24,25 1,0 0,0 0,0 0,0-1,25-24,25 0,-26 0,26 0,-25 0,24 0,-24-24,-25-1,25 0,0 0,-25-24,0 24,0 0,0 0,-25 25,50 0,0 25,-1 0,26-25,-25 25,24-1,-24 1,0 0,-25 0,25 0,-50-25,25-25,0 0,25 0,0-24,-1 24,1-25,25 1,-50 24,25 0,-25 0,0 0,0 1,-25 24,0 0,0 0,25 24,0 1,0 0,25 25,25-50,-26 24,26 1,-25 0,0-25,-1 0,-24 25,0 0,0-1,-24 1,-26-25</inkml:trace>
  <inkml:trace contextRef="#ctx0" brushRef="#br0" timeOffset="45664.074">23366 6623,'0'-25,"0"0,-25 25,25-25,-25 25,25-24,-24 24,24-25,0 0,-25 25,25-25,-25 25,0-25,25 1,-25 24,25-25,0 0,-24 25,24-25,0 0,-25 25,25-24,-25-1,25 0,0 0,-25 0,25 1,-25-1,25 0,0 0,-24 25,24-25,0 1,0-1,-25 0,25 0,0 0,0 1,-25 24,25-25,0 0,0 0,0 0,0 0,-25 25,25-24,0-1,0 0,0 0,0 0,0 1,0-1,0 0,0 0,0 0,0 1,25 24,-25-25,0 0,0 0,0 0,0 1,0-1,25 0,-25 0,25 0,-25 1,24 24,-24-25,25 0,0 0,-25 0,25 25,-25-24,25 24,-25-25,24 25,-24-25,25 25,0 0,0-25,0 25,-25-25,24 25,1-24,0 24,0 0,0 0,-1-25,1 25,0 0,0 0,0 0,-1 0,1-25,0 25,0 0,0 0,-1 0,1 0,0 0,0 0,0 0,-1 0,1 0,0 0,0 0,0 0,0 0,-1 0,1 0,-25 25,25-25,0 0,0 0,-25 25,24-25,1 0,0 0,-25 24,25-24,0 0,-1 25,1-25,0 0,0 0,0 25,-1-25,1 25,0-25,-25 25,25-25,0 0,-1 24,1-24,-25 25,25-25,0 25,0-25,-1 25,1-25,-25 25,25-25,-25 24,25 1,0-25,-1 25,-24 0,25 0,-25-1,0 1,0 0,25 0,0 0,0-1,-25 1,0 25,0-25,24-1,-24 1,0 0,0 0,0 0,0-1,0 1,0 25,0-25,0 0,0-1,0 1,0 0,0 25,0-26,0 1,-24 0,-1 0,25 0,-25 24,0-24,25 0,-25 0,1-1,-1-24,25 25,-25 0,0 0,0-25,1 25,-26-1,25-24,-24 25,24-25,0 25,-25-25,1 0,24 0,-25 0,26 25,-1-25,-25 0,1 0,-1 0,0 0,1 0,-1 0,-24 0,-1 0,26 0,-26 0,26 0,-26 0,26-25,-1 25,0-25,26 25,-1-25,25 1,0-1</inkml:trace>
  <inkml:trace contextRef="#ctx0" brushRef="#br0" timeOffset="49044.8538">26665 2604,'0'-24,"0"-1</inkml:trace>
  <inkml:trace contextRef="#ctx0" brushRef="#br0" timeOffset="49303.3521">26863 2356,'0'-24,"0"-1</inkml:trace>
  <inkml:trace contextRef="#ctx0" brushRef="#br0" timeOffset="49472.0598">26863 2356,'0'0,"149"-49</inkml:trace>
  <inkml:trace contextRef="#ctx0" brushRef="#br0" timeOffset="49644.0698">27186 2431,'-25'0</inkml:trace>
  <inkml:trace contextRef="#ctx0" brushRef="#br0" timeOffset="49818.8983">27186 2431,'-25'124,"0"-124</inkml:trace>
  <inkml:trace contextRef="#ctx0" brushRef="#br0" timeOffset="49980.5735">27112 2629,'-25'0</inkml:trace>
  <inkml:trace contextRef="#ctx0" brushRef="#br0" timeOffset="50159.668">27112 2629,'-75'100,"150"-200,-150 175</inkml:trace>
  <inkml:trace contextRef="#ctx0" brushRef="#br0" timeOffset="50332.4882">27037 2629,'-25'0</inkml:trace>
  <inkml:trace contextRef="#ctx0" brushRef="#br0" timeOffset="50502.3768">27037 2629,'-74'-74,"49"74,25-25</inkml:trace>
  <inkml:trace contextRef="#ctx0" brushRef="#br0" timeOffset="50659.5113">26863 2604,'-24'0</inkml:trace>
  <inkml:trace contextRef="#ctx0" brushRef="#br0" timeOffset="52908.8111">26095 1439,'-25'-75,"25"50,0 1,0-1,0 0,-25 25,0 25,25 24,0 26,-25-1,25 1,0-1,0 50,0-25,-24 25,24 0,-25-24,25 24,-25-25,25 0,-25 0,25 1,0-1,-25 0,25-25,0 1,0 24,0-25,0 1,0-1,0 1,0-26,0 26,0-51,0 26,0-25,0 0,0-50,25 25,0-25,0 25,24-25,1 0,0 25,-1 0,50-24,-24-1,24 25,25-25,0 0,25 25,24-25,1 25,25-24,49 24,-25-25,25 0,-50 25,-49-25,-25 0,-49 25,-26-24,1 24,-25 0,-1-25,1 25,-25-25,25 25,-25-25,0 0,-25 1</inkml:trace>
  <inkml:trace contextRef="#ctx0" brushRef="#br0" timeOffset="53388.458">27409 2803,'-25'0,"1"0</inkml:trace>
  <inkml:trace contextRef="#ctx0" brushRef="#br0" timeOffset="53612.64">27409 2803,'0'0,"-49"-99,49 74</inkml:trace>
  <inkml:trace contextRef="#ctx0" brushRef="#br0" timeOffset="53786.5763">27384 2629,'0'-25</inkml:trace>
  <inkml:trace contextRef="#ctx0" brushRef="#br0" timeOffset="53932.1847">27384 2629,'50'-74,"-50"49</inkml:trace>
  <inkml:trace contextRef="#ctx0" brushRef="#br0" timeOffset="54108.955">27558 2580,'0'-25,"0"0</inkml:trace>
  <inkml:trace contextRef="#ctx0" brushRef="#br0" timeOffset="54264.3938">27558 2580,'99'24,"-99"-48</inkml:trace>
  <inkml:trace contextRef="#ctx0" brushRef="#br0" timeOffset="54413.635">27682 2654,'-25'0</inkml:trace>
  <inkml:trace contextRef="#ctx0" brushRef="#br0" timeOffset="54571.4964">27682 2654,'-25'75</inkml:trace>
  <inkml:trace contextRef="#ctx0" brushRef="#br0" timeOffset="54712.1438">27632 2778,'-24'0</inkml:trace>
  <inkml:trace contextRef="#ctx0" brushRef="#br0" timeOffset="55012.3198">27632 2778,'-74'50,"49"-50,0 0,1 0</inkml:trace>
  <inkml:trace contextRef="#ctx0" brushRef="#br0" timeOffset="56830.4421">26739 2828,'0'0,"0"-25,0 0,0 50,0 0,-24 0,24-1,-25-24,25 25,0 0,-25 0,0 0,25-1,-25-24</inkml:trace>
  <inkml:trace contextRef="#ctx0" brushRef="#br0" timeOffset="57284.8512">26640 2778,'0'-25,"-25"25,25 25,25-25,0-25,0 25,0-24,-1-1,1 25,0 0,0 0,-25 25,25-25,-25 24,0 1,24-25</inkml:trace>
  <inkml:trace contextRef="#ctx0" brushRef="#br0" timeOffset="57746.708">27459 2853,'-25'-25,"25"50,0-1,0 1,0 0,0 0,0 0,0-1,0 1,0 0,-25-25,25 25</inkml:trace>
  <inkml:trace contextRef="#ctx0" brushRef="#br0" timeOffset="58233.5099">27285 2977,'-25'0,"25"-25,25 25,0 0,-25-25,25 25,0-25,-1 25,1-25,0 25,0 0,-25-24,25 24,-1 0,1 24,0-24,-25 25,25-25,-25 25,0 0</inkml:trace>
  <inkml:trace contextRef="#ctx0" brushRef="#br0" timeOffset="61561.3926">27583 3200,'-25'0,"0"0,0 0,1 0,-1 0,0 25,0-25,0 0,1 0,-1 24,0-24,0 0,0 25,1-25,-1 0,0 0,0 0,0 0,1 0,-1 0,0 0,0 0,-25 0,26 0,-1 0,0 0,0 0,0 0,1-25,-1 25,0 0,0 0,25-24,-25 24,1 0,-1-25,0 0,0 0,0 25,25-25,-24 25,24-24,-25 24,0-25,0 25,25-25,-25 25,1 0,24-25,-25 25,0-25,0 1,0-1,25 0,-24 0,24 0,0 1,0-1,0 0,0 0,0 0,0 1,0-1,0 0,0 0,0 0,0 0,24 25,-24-24,0-1,0 0,0 0,0 0,25 25,-25-24,0-1,0 0,0 0,0 0,25 1,-25-1,25 0,0 0,-1 0,-24 1,25-1,-25 0,25 25,-25-25,25 25,-25-25,25 25,-25-24,0-1,24 25,1-25,-25 0,25 25,0-25,0 25,-1-24,1 24,0 0,25-25,-26 25,1-25,0 25,0 0,0 0,-1 0,-24-25,25 25,0 0,0 0,0 0,0 0,-1 0,1 0,0 25,0-25,0 25,-1-25,1 0,-25 25,25-25,-25 24,25-24,0 25,-1-25,1 25,0-25,-25 25,25-25,-25 25,25-25,-1 24,1-24,0 25,0 0,0-25,-1 0,-24 25,25-25,0 25,0-25,0 0,-25 24,24-24,1 25,25 0,-50 0,25 0,-1-25,-24 24,25-24,-25 25,25 0,-25 0,25 0,-25-1,25 1,-25 0,0 25,0-26,0 1,0 0,0 0,0 25,0-26,0 1,0 0,0 0,-25-25,25 25,0-1,-25-24,25 25,-25-25,25 25,-25-25,25 25,-24-25,-1 25,0-25,25 24,-25-24,25 25,-25 0,1-25,24 25,-25-25,25 25,-25-25,25 24,-25-24,0 25,1-25,24 25,-25-25,25 25,-25-25,25 25,-25-25,0 24,1-24,24 25,-25-25,0 0,0 0,0 25</inkml:trace>
  <inkml:trace contextRef="#ctx0" brushRef="#br0" timeOffset="66686.4491">27360 2307,'0'25,"-25"-1,25 1,-25-25,0 0,50 0</inkml:trace>
  <inkml:trace contextRef="#ctx0" brushRef="#br0" timeOffset="67209.4577">27360 2307,'-25'-25,"25"50,25-25,-25 25,0-1,0 1,0 0,24-25</inkml:trace>
  <inkml:trace contextRef="#ctx0" brushRef="#br0" timeOffset="72683.6878">27707 4316,'0'0,"-75"-74,51 49,24 0,0 0,-25 25,25 25,0 0,0 24,0-24,0 0,0 25,0-1,0 1,0 24,0-24,0-1,0 1,25 24,-1-24,-24 0,25-1,-25 1,25 0,-25 24,25-24,0 24,-25-24,24 24,-24-24,0-1,0 1,0-1,0 1,0-25,0 24,0-24,0 25,0 24,0-24,0 24,0-24,-24 0,24-1,0 1,-25-1,25-24,0 0,0 0,0 0,-25-25,25 24,-25-48</inkml:trace>
  <inkml:trace contextRef="#ctx0" brushRef="#br0" timeOffset="78068.5537">27806 6152,'0'-25,"-25"25,25 25,0 24,-25-24,25 25,0-1,0 26,0-26,-24 50,24-24,-25-1,25 1,-25 24,25-25,0 1,-25-1,25-24,0 24,0-24,0 24,-25-24,25-1,0 26,-24-26,24-24,0 25,0-25,-25-25,25 24,25-24,-1 0,1 0,0 0,0-24,0 24,-1 0,1 0,0 0,0-25,0 25,-1 0,1 0,0-25,25 25,-1 0,26 0,-1 0,1 0,-1 0,0 0,1 0,-1 0,1 0,24 0,0 0,0 0,-24 0,24 0,0 0,0 0,1 0,24 0,0 25,0-25,24 25,1-25,-25 24,0 1,0-25,0 25,25-25,0 25,0-25,0 25,24-1,1-24,-25 25,24 0,-49-25,0 25,-24-25,-26 0,-24 0,-1 0,-24 0,0-25,-25 0,25 25,-25-25,0 1,0-1,25 0,-25 0,0 0</inkml:trace>
  <inkml:trace contextRef="#ctx0" brushRef="#br0" timeOffset="78936.5894">28228 4911</inkml:trace>
  <inkml:trace contextRef="#ctx0" brushRef="#br0" timeOffset="79148.0241">28327 4638,'25'-24,"-25"-1,25 25</inkml:trace>
  <inkml:trace contextRef="#ctx0" brushRef="#br0" timeOffset="79320.5662">28327 4638,'0'0,"149"-99,-149 74</inkml:trace>
  <inkml:trace contextRef="#ctx0" brushRef="#br0" timeOffset="79484.1245">28625 4490</inkml:trace>
  <inkml:trace contextRef="#ctx0" brushRef="#br0" timeOffset="79657.7713">28625 4490,'99'24</inkml:trace>
  <inkml:trace contextRef="#ctx0" brushRef="#br0" timeOffset="79808.2975">28823 4614</inkml:trace>
  <inkml:trace contextRef="#ctx0" brushRef="#br0" timeOffset="79979.8379">28873 4762,'-25'0</inkml:trace>
  <inkml:trace contextRef="#ctx0" brushRef="#br0" timeOffset="80168.1465">28848 4936</inkml:trace>
  <inkml:trace contextRef="#ctx0" brushRef="#br0" timeOffset="80340.5258">28848 4936,'0'0,"-124"-25,124 1</inkml:trace>
  <inkml:trace contextRef="#ctx0" brushRef="#br0" timeOffset="80505.6458">28600 4887,'-25'0</inkml:trace>
  <inkml:trace contextRef="#ctx0" brushRef="#br0" timeOffset="80668.544">28575 5035,'-25'0,"0"0,25 25</inkml:trace>
  <inkml:trace contextRef="#ctx0" brushRef="#br0" timeOffset="80820.212">28575 5035,'-50'75,"50"-100</inkml:trace>
  <inkml:trace contextRef="#ctx0" brushRef="#br0" timeOffset="81860.4587">29121 4688,'0'-25,"0"0,0 1,0-1,-25 0,0 0,0 0,25 1,-25-1,1 25,24-25,-25 0,0 25,25-25,-25 1,0 24,1-25,-1 0,0 25,0-25,0 25,1-25,-26 25,0-24,1 24,-1-25,-24 25,24 0,1 0,-26 0,26 0,24 0,-25 0,25 0,-24 25,24-25,-25 24,1 26,24-25,0 0,-25-1,26 26,-1-25,0 24,0-24,0 25,1-1,-1-24,25 25,-25-1,25-24,0 25,0 0,0-26,0 26,0-25,0 0,0 24,25-24,0 25,24-26,1 1,-1 25,1-25,0 24,-1 1,1-25,24 24,1 1,-1-1,1-24,24 25,-25-50,1 25,-1-25,0 0,1 0,-26 0,1 0,0-25,-1 25,1-50,-25 25,24 1,-24-26,25 0,-1 1,-24-26,25 1,-25 24,-1-24,1 24,-25 1,0-1,0-24,0 24,-25 0,1 1,-1-1,0 1,0-1,-24 25,24-24,-25 24,1 0,-1 25,0 0,1 0</inkml:trace>
  <inkml:trace contextRef="#ctx0" brushRef="#br0" timeOffset="83081.4019">30708 7069</inkml:trace>
  <inkml:trace contextRef="#ctx0" brushRef="#br0" timeOffset="83284.3527">30832 6921,'0'-50</inkml:trace>
  <inkml:trace contextRef="#ctx0" brushRef="#br0" timeOffset="83455.9299">30832 6921,'50'-100</inkml:trace>
  <inkml:trace contextRef="#ctx0" brushRef="#br0" timeOffset="83636.4942">30931 6846,'0'-25,"0"0</inkml:trace>
  <inkml:trace contextRef="#ctx0" brushRef="#br0" timeOffset="83808.0344">30931 6846,'0'0,"149"-50</inkml:trace>
  <inkml:trace contextRef="#ctx0" brushRef="#br0" timeOffset="83963.6216">31179 6821,'0'-25</inkml:trace>
  <inkml:trace contextRef="#ctx0" brushRef="#br0" timeOffset="84144.1363">31179 6821,'25'100</inkml:trace>
  <inkml:trace contextRef="#ctx0" brushRef="#br0" timeOffset="84312.429">31105 6995,'-25'0,"25"-25</inkml:trace>
  <inkml:trace contextRef="#ctx0" brushRef="#br0" timeOffset="84470.3452">31105 6995,'0'0,"-74"-25,74 0,-25 25</inkml:trace>
  <inkml:trace contextRef="#ctx0" brushRef="#br0" timeOffset="84640.0766">30981 6970,'0'25</inkml:trace>
  <inkml:trace contextRef="#ctx0" brushRef="#br0" timeOffset="84793.9767">30981 6970,'-25'149,"50"-298</inkml:trace>
  <inkml:trace contextRef="#ctx0" brushRef="#br0" timeOffset="84948.6592">30931 7218,'0'-25,"-24"1</inkml:trace>
  <inkml:trace contextRef="#ctx0" brushRef="#br0" timeOffset="85105.3337">30931 7218,'75'-25,"-75"1</inkml:trace>
  <inkml:trace contextRef="#ctx0" brushRef="#br0" timeOffset="85272.4451">31130 7169,'-25'-25,"25"0,-25 25</inkml:trace>
  <inkml:trace contextRef="#ctx0" brushRef="#br0" timeOffset="85429.3199">31130 7169,'0'0,"25"-50,-25 25</inkml:trace>
  <inkml:trace contextRef="#ctx0" brushRef="#br0" timeOffset="85565.2574">31229 7169,'0'-25,"0"0,-25 25,0-25,1 25</inkml:trace>
  <inkml:trace contextRef="#ctx0" brushRef="#br0" timeOffset="86776.3617">31353 6921,'-49'-75,"98"150,-98-175,49 75,-25 25,25-24,-25-1,0 0,25 0,-25 25,25-25,-25 25,1-24,24-1,-25 25,0-25,0 25,0 0,1 0,-1-25,0 25,0 0,0 0,1 0,-26 0,25 0,0 25,1-25,-1 0,0 25,0-25,0 25,1-1,-1-24,0 25,0 0,0 0,25 0,-24-1,24 1,-25 0,0 0,25 0,0 0,0-1,0 1,-25 0,25 0,0 0,0-1,0 1,0 0,0 0,25 0,-25-1,0 1,25 0,0 0,-25 0,24-25,1 24,0 1,-25 0,25 0,0-25,-1 25,-24-1,25-24,0 25,0 0,0-25,-1 25,26-25,-25 25,0-25,-1 0,1 0,25 0,-25 24,24-24,-24 0,25 0,-26 0,26 0,-25 0,0-24,0 24,24-25,-24 0,0 0,0 25,-25-25,24 1,-24-1,25 0,0 0,-25 0,25 1,0-1,-25-25,24 25,-24-24,0 24,0-25,0 26,0-26,0 0,0 26,-24-26,-1 0,0 25,-25 1,1-1,24 0,-25 25</inkml:trace>
  <inkml:trace contextRef="#ctx0" brushRef="#br0" timeOffset="88946.0975">29766 3894,'0'-24,"-25"24,25 24,0 1,0 0,0 0,-25 24,25-24,-25 25,0-1,1-24,-26 25,25-1,0 1,1 0,-1-26,-25 26,25-25,1 24,-1-24,0-25,0 25,25 0,-25-25,25 25</inkml:trace>
  <inkml:trace contextRef="#ctx0" brushRef="#br0" timeOffset="89292.4877">29468 4118,'-25'0,"25"24,-25 26,25 0,-24-26,24 26,-25 0,25-1,-25 1,25-1,-25-24,0 0,25 0,0 0,0-1,0 1,25-25,0 25,25-25,-1 0,26 0,24 25</inkml:trace>
  <inkml:trace contextRef="#ctx0" brushRef="#br0" timeOffset="89973.4457">32122 6449,'0'0,"0"-25,-25 50,0 0,-24 0,-1 0,1-1,-1 1,0 0,26 0,-26-25,25 25,0-1,-24-24,24 25,0-25,25 25,-25 0</inkml:trace>
  <inkml:trace contextRef="#ctx0" brushRef="#br0" timeOffset="90357.9021">31626 6474,'0'0,"-25"-25,25 0,-25 25,1 0,24 25,0 0,0 0,-25 0,25-1,-25 1,25 0,0 25,-25-26,0 1,1 0,24 0,0 0,0-1,24-24,1 0,0 0,25 0,-1 0,26 0</inkml:trace>
  <inkml:trace contextRef="#ctx0" brushRef="#br0" timeOffset="95283.4422">31775 7565,'0'-24,"0"-1,0 0,0 0,0 0,0 1,0-1,0 0,0 0,0 0,0 1,0-1,0 0,0 0,0 0,0 1,0-1,0 0,0 0,25 0,-25 1,0-1,0 0,0 0,0 0,0 1,0-1,0 0,0 0,0 0,-25 0,25 1,0-26,0 25,-25 0,25 1,-25-1,25 0,0 0,-25 0,25 1,-24-1,24 0,-25 0,25 0,-25 1,0-1,0 0,25 0,-24 0,24 1,-25-1,0 0,25 0,-25 0,0 1,25-1,-24 0,-1-25,0 26,0-1,0 0,1 0,-1-24,0 24,0 0,0 0,0 0,1 0,-1-24,0 24,0 0,25 0,-25 1,25-1,-24 0,-1 0,25 0,-25 25,25-24,-25-1,0 0,25 0,-24 0,-1 1,0-1,0 0,0 0,-24 0,24-24,0 24,-24 0,24 0,0 1,0-1,0 25,1-25,-1 0,0 25,25-25,-25 25,0-24,1-1,-1 25,0-25,0 0,0 25,25-25,-24 1,-1 24,0 0,25-25,-25 25,25-25,-25 25,25-25,-25 25,1-25,-1 0,-25-24,1 24,24 25,0-25,25 0,-25 1,0 24,1-25,-1 0,0 0,0 0,0 1,1-1,-1 25,25-25,-25 25,0-25,25 0,-25 25,1-24,24-1,-25 25,0-25,-25 0,26 25,24-25,-50 1,25-1,-24 0,24 0,0 0,0 1,0-1,1 25,-1-25,0 0,0 25,0-25,1 1,-1-1,-25 0,-24-25,24 26,0-26,-24 25,49 0,-24 1,-1-1,0 0,1 0,24 25,0-25,0 25,1-25,-1 25,0 25,0-25,-24 25,24-25,-50 25,51 0,-26-25,25 25,0-25,-24 24,24-24,0 25,-25-25,26 25,-26 0,25 0,-24-1,24-24,-50 50,51-25,-1 0,0-1,0 1,0 0,25 25,-24-26,-1 26,0-25,0 24,0-24,1 25,24-25,-25 24,25-24,0 0,-25 24,25-24,0 25,0-25,-25 24,25-24,-25 25,25-1,0-24,0 25,0-25,0 24,0 1,25-25,0 24,-25-24,0 25,25-26,0 1,-1 25,-24-25,25 24,0 1,0-1,0 1,-1 0,1-1,25 1,-25-1,-1 1,1 0,0-26,0 26,-25 0,25-25,-1 24,1-24,0 25,0-26,0 1,-1 0,1 25,0-26,0 26,25-25,-26 0,1 24,0-24,25 0,-26 0,1-1,0 1,0 0,24 0,-24 0,0-1,0 1,0 0,-1 0,1 0,25-1,-25 1,-1 0,1 0,25 0,-25-1,24 1,1 0,-25 0,24 0,-24 24,25-24,-26 0,26 0,-25-25,0 25,24-1,-24 1,25 0,-25 0,24 0,1-1,-25 1,49 25,-24-25,-1-1,-24 1,25 0,-26 0,26 0,0-1,-1-24,1 25,-25 0,24 0,1-25,-25 25,24-25,-24 24,25-24,-26 25,1-25,25 25,-25-25,0 0,-1 0,1 25,0-25,0 0,49 25,-49-1,0-24,24 0,-24 25,25-25,-25 0,-1 0,1 25,0-25,0 0,0 0,-1 0,26 0,24 25,-24-25,-25 0,0 0,-1 0,1 0,25 0,-25 0,-1 0,1 0,0 0,0 0,0 0,0-25,-1 25,1 0,0 0,0 0,0 0,-1 0,1 0,0 0,0 0,0 0,-1 0,1 0,25 0,-25-25,24 25,-24-25,25 25,-26-24,1 24,25-25,-1 25,-24-25,25 0,-1 0,-24 1,25-26,-50 25,25 0,-25 1,-25 24,-50-25</inkml:trace>
  <inkml:trace contextRef="#ctx0" brushRef="#br0" timeOffset="96161.4975">29468 7218,'0'0,"-50"-25,26 25,24 25,-25 0,25 0,-25 24,0 1,0 0,1-1,-1 1,0 24,0-24,-24 24,24 1,-50 73,26-73,-1-1,-24 1,-1 24,50-25,1-24,24-25,0-50,0 0,0-24</inkml:trace>
  <inkml:trace contextRef="#ctx0" brushRef="#br0" timeOffset="96803.7187">28749 7838,'0'-25,"24"1,1-1,0 0,0 25,0-25,-1 0,1 1,0-26,0 25,0-24,24 24,-24-25,0 25,25 1,-26-1,1 0,25-25,-25 26,24 24,1-50,-25 25,-1 0,1-24,0 24,-25 0,25 25,-25 25,25 0,-1 0,1-1,0 26,-25-25,25 24,0 1,24-25,-24 24</inkml:trace>
  <inkml:trace contextRef="#ctx0" brushRef="#br0" timeOffset="113966.1237">24631 6176,'-25'0,"0"0,1 25,24 0,0 0,0 0,0-1,0 26,0-25,0 0,0-1,24 1,-24 0,25-25,0 25,0 0,0-1,-1 1,26 0,-25-25,0 25,-1 0,1-25,0 0,25 0,-25 0,-1 0,26 0,-25 0,24 0,-24 0,25 0,-25 0,24 0,-24 0,0 0,0-25,-1 25,26 0,-25 0,0-25,-1 25,26 0,-25-25,0 25,24-25,-24 25,0-24,0 24,-25-25,24 25,1 0,-25-25,25 0,0 25,-25-25,25 25,-1-24,1-1,0 0,25 0,-25 0,-1 1,1-1,0 25,0-25,0-25,-1 26,1-26,0 0,25 26,-26-26,1 25,-25 0,25-24,0 24,0 0,24-25,-24 26,25-1,-1-25,-24 25,49-24,-24 24,0 0,-1 25,1-25,-1 25,1 0,0 0,-26 0,26 0,25 25,-26-25,-24 25,25 0,-26 0,26-25,-50 24,25-24</inkml:trace>
  <inkml:trace contextRef="#ctx0" brushRef="#br0" timeOffset="114316.4468">27285 5259,'0'0,"50"24,-25 26,24-25,-24 0,25 24,-26 1,1-1,0-24,-25 0,0 0,0 0,-25-1,0 26,-24-25,-26 24</inkml:trace>
  <inkml:trace contextRef="#ctx0" brushRef="#br0" timeOffset="127467.7344">24234 8632,'0'-25,"0"0,0 50,0 25,0-25,0-1,0 1,0 0,0 0,0 0,-25-1,1 1,24 0,-25-25,25 25</inkml:trace>
  <inkml:trace contextRef="#ctx0" brushRef="#br0" timeOffset="128423.9211">24110 8582,'-49'-74,"49"24,-25 50,50 0,24 50,-24 0,0-1,0 1,-1-1,1-24,-25 25,25-25,0-1,0-24,-1 0,26-24,-25-26,0 25,-1-24,-24-1,0 0,0 1,0-1,0 1,0 24,0 0,0 50,0 0,0 24,25-24,-25 0,0 24,25-24,0 0,-25 25,25-26,-25 1,24-25,1 25,0-25,0 0,24 0,-49-25,25 0,0 1,-25-1,0-25,0 25,25 1,-25-1,-25 25,0-25,0 25,1 25,-1 0,25-1,0 1,0 0,0 0,0 0,0-1,25-24,24 0,-24 0,25-24,-26 24,-24-25,25 0,-25 0,25 0,-25 1,25 24,0 0,0 0,-1 0,1 24,0 1,0-25,0 25,-25 0,0 0,0-50,0 0,0 0,0 0,0 1,24-26,-24 0,25 26,0-1</inkml:trace>
  <inkml:trace contextRef="#ctx0" brushRef="#br0" timeOffset="129532.0875">25301 8359,'-50'0,"25"0,1 0,-1 0,25 25,0 0,0 0,0-1,0 1,25 0,24 0,-24 0,0-25,0 0,-1 24,-24 1,0 0,0 0,0 0,0-1,-24-24,48-24,1-51,0 50,0-24,-25 24,25 0,-25 0,24 1,1 24,-25 24,25 1,-25 0,25 0,-25 0,25-1,-1-24,1 0,0 0,25 0,-26-24,-24-1,25 0,-25-25,0 26,0-1,25 50,0-1,-25 1,25 0,-1-25,-24 25,25-25,0 0,0-25,-25 0,0 0,0 1,0-1,25 25,-25-25,25 25,-1 0,-24 25,25-25,-25 25,25-25,-25 24,25-24,0 0,-1 0,1-24,0-1,0 0,0-25,-25 26,24-1,-24 0,25 0,-25 0,25 50,0 0,-25 25,25-26,-1 51,1-26,0-24,-25 0,25-25</inkml:trace>
  <inkml:trace contextRef="#ctx0" brushRef="#br0" timeOffset="129693.8475">25896 8111,'-149'-99,"298"198,-347-248,173 149,50 50,-1 24</inkml:trace>
  <inkml:trace contextRef="#ctx0" brushRef="#br0" timeOffset="130098.6345">25102 9401,'-49'0,"24"0,0 0,0 25,1 0,-1-1,0 26,0-25,25 24,-25-24,25 0,25 0,0 0,0-1,24-24,1 0,24 0,1 0,-50 0,24 25,-24-25,-25 25,25-25,-25 25,0 0,0-1,-25 1,0 0,-24 0,24-25,-25 25,1-25,24 0</inkml:trace>
  <inkml:trace contextRef="#ctx0" brushRef="#br0" timeOffset="130295.2787">25251 9401,'75'-25,"-150"50,174-50,-74 25,0 25,0 25,-25-1,25 1,-25 24,0-24,0 24,0-24,-25-1,25 1,-25 0</inkml:trace>
  <inkml:trace contextRef="#ctx0" brushRef="#br0" timeOffset="130524.3624">25326 9525,'24'-174,"1"100,0 49,0 0,0 1,-1 24,26 0,-25 24,0 1,-1 25,1-1,0 1,-25 0,0-26,0 1,-25 0,0 0,-24 0</inkml:trace>
  <inkml:trace contextRef="#ctx0" brushRef="#br0" timeOffset="130741.4074">25549 9054,'49'-50,"-24"75,25 0,-25 49,-1-24,1 24,25 1,-25-1,-1 25,1-49,-25 24,0-24,0-1</inkml:trace>
  <inkml:trace contextRef="#ctx0" brushRef="#br0" timeOffset="130936.1047">26020 9351,'0'0,"0"-49,0 24,0 50,25 0,-25-1,0 26,0 0,0 24,0-49,0 24,0-24,0 0</inkml:trace>
  <inkml:trace contextRef="#ctx0" brushRef="#br0" timeOffset="131094.0816">26070 9128,'0'-74,"-25"74,25-25,25 25</inkml:trace>
  <inkml:trace contextRef="#ctx0" brushRef="#br0" timeOffset="131304.1842">26243 9103,'0'-24,"25"24,-25 49,25 1,-25-1,0 1,25 0,-25-1,0 1,0-1,0 1,0-25,0 0,0-1,25-24</inkml:trace>
  <inkml:trace contextRef="#ctx0" brushRef="#br0" timeOffset="131486.3223">26318 9302,'-50'-50,"25"50,50 0,0 0,25 0,-1 0,1 0</inkml:trace>
  <inkml:trace contextRef="#ctx0" brushRef="#br0" timeOffset="132676.4339">26566 8086,'0'0,"25"-49,-25 24,24 0,1 0,-25 0,50 1,-1-1,1 25,0 0,24 0,-24 0,-1 49,1-24,-50 0,25 25,-25 24,0-24,0 24,0 1,-25-26,0 1,0 24,0-24,1-1,24 1,-25 0,0-1,25 1,0-1,0 1,0-25,0 24,25-24,0 0,-1 0,26 0,-25 0,25-25,49 0,-50 0,-24 0,0 0,0 0,-50-25,0 25,0 0,1 0,-1 0,25 25,-25-1,25 1,0 0,0 0,0 24,0-24,0 25,25 24,0-24,-1 24,1-24,0-1,0 1,-25 0,25-1,-25-24,0 0,-25 0,-25-1,1-24,24 0,0 0,0 0,0 0</inkml:trace>
  <inkml:trace contextRef="#ctx0" brushRef="#br0" timeOffset="139157.3549">27608 9029,'-25'0,"25"-25,25 25,-1 0,1 0,25-25,-1 25,1 0,0-25,-1 25,1-24,-1 24,-24 0,0-25,0 25,-25-25</inkml:trace>
  <inkml:trace contextRef="#ctx0" brushRef="#br0" timeOffset="139440.4042">27781 8756,'0'0,"0"25,25 0,0 24,0 1,-1-1,26 1,-25-25,0 25,24-1,-24-24,-25 0,0 0,0-1</inkml:trace>
  <inkml:trace contextRef="#ctx0" brushRef="#br0" timeOffset="147112.1064">30138 8582,'-25'-49,"0"24,0 0,0 0,1 25,-1 0,-25 25,1 0,-26 0,26 0,-1 24,0-24,26 0,-1 0,0-1,25 1,0 0,0 0,25-25,0 0,-1 25,1-25,0 0,0 0,0 24,-1-24,26 25,-25-25,24 25,1 0,-50 0,25-1,-25 1,0 0,0 0,-25 0,0 0,-24-25,24 0,-25 0,1 0,-1 0,0 0,26 0,-26-25,25 0,25 0</inkml:trace>
  <inkml:trace contextRef="#ctx0" brushRef="#br0" timeOffset="147575.3626">30336 8731,'-74'-49,"49"49,0-25,0 25,0 0,1 0,24 25,-25-1,0 1,0 0,0 0,25 0,0-1,0 1,25 0,0-25,25 0,-26 25,26-25,0 0,-25 25,24-25,-24 0,0 24,-25 1,0 0,0 0,0 0,-25 0,0-1,0-24,1 25,-1-25,0 0,-25 0,25 0,1 0,-26 0,25-25</inkml:trace>
  <inkml:trace contextRef="#ctx0" brushRef="#br0" timeOffset="147800.7635">30609 8781,'25'-25,"0"25,-1 25,-24 0,0-1,0 1,25 25,-25-25,0-1,0 1,-25 0</inkml:trace>
  <inkml:trace contextRef="#ctx0" brushRef="#br0" timeOffset="147996.2419">30634 8781,'0'-50,"0"25,25 25,-1-24,1 24,25 0,24 0,-24 0,-25 0,-1 0</inkml:trace>
  <inkml:trace contextRef="#ctx0" brushRef="#br0" timeOffset="148184.3453">30659 8880,'-25'0,"50"0,24 0,26 0,-26 0,26 25,-26-25</inkml:trace>
  <inkml:trace contextRef="#ctx0" brushRef="#br0" timeOffset="148366.2667">30683 9103,'25'0,"0"0,25 0,24 0,0 25,1-25,-1 0</inkml:trace>
  <inkml:trace contextRef="#ctx0" brushRef="#br0" timeOffset="148936.3589">31601 8731,'0'-49,"25"24,-25 74,0-24,0 25,0-1,0 1,0 0,0-1,0-24,0 25,0-1,0-24,25 0,-25 0,0 0</inkml:trace>
  <inkml:trace contextRef="#ctx0" brushRef="#br0" timeOffset="149412.5202">31378 8954,'-25'-24,"25"-1,25 25,0 0,0-25,-1 25,-24-25,25 25,0-25,-25 1,25-1,0 0,-1-25,1 26,-25-26,25 25,-25-24,25 24,-25 0,0 0,0 0,25 25,-1 0,-24 25,25 0,0 0,0 24,0 1,24 0,1-1,-1 1,-24-1,25 1,-50-25</inkml:trace>
  <inkml:trace contextRef="#ctx0" brushRef="#br0" timeOffset="152632.6616">22647 8905,'-25'0,"25"-25,25 25,74-25,-25 0,26 25,-1-24,0-1,0 0,-24 25,-1 0,-24-25,-26 25,1 0</inkml:trace>
  <inkml:trace contextRef="#ctx0" brushRef="#br0" timeOffset="152880.8033">23292 8632,'0'-25,"24"25,1 0,25 0,-1 0,1 25,24 0,1 0,-26 24,26-24,-26 25,-24-26,0 26,0-25,-25 0,0 24,-50-24,1 25</inkml:trace>
  <inkml:trace contextRef="#ctx0" brushRef="#br0" timeOffset="153331.5911">23341 9699,'25'0,"25"0,-1 0,1 0,24 0,1-25,-1 25,0 0,1 0,-25 0,-1 0,1 0,-25 0,-1 0,1 0</inkml:trace>
  <inkml:trace contextRef="#ctx0" brushRef="#br0" timeOffset="153652.19">24036 9376,'0'-25,"0"50,-25-74,50 73,0 1,-1 0,26 0,0 0,-1-1,1 1,-1-25,1 25,-25 0,24 0,-24-1,-25 1,0 0,0 0,-49 24,24-24,-25 25,1-25,24 24</inkml:trace>
  <inkml:trace contextRef="#ctx0" brushRef="#br0" timeOffset="157357.3845">29865 9500,'0'0,"-25"-49,25 24,0 0,25 0,0 25,24 0,26 0,-1 0,25 0,1 25,-1-25,0 0,25 0,0 0,-25 0,-24 0,-1 0,-24 0,-1 0,-24 0,0 0,-25 25</inkml:trace>
  <inkml:trace contextRef="#ctx0" brushRef="#br0" timeOffset="157920.2623">29914 9674,'0'0,"25"0,0 0,49 0,1 0,-1 0,26 0,-1 0,0 0,0-25,-49 25,24-25,-24 25,24 0,-49 0,0 0,0 0,-1 0,-24 25,0 0</inkml:trace>
  <inkml:trace contextRef="#ctx0" brushRef="#br0" timeOffset="159396.4097">31328 3646,'0'-99,"0"198,0-223,0 99,0 1,0 48,0 26,-24 0,-1 24,0 25,0-24,-25 24,1 0,-1 25,1-25,-1 1,0-26,1 0,-1 1,25-1,-24-24,-1 24,25-49,25 25,-24-25,-1-1,50-24,-25-24</inkml:trace>
  <inkml:trace contextRef="#ctx0" brushRef="#br0" timeOffset="159796.375">30758 3994,'0'-50,"0"100,-25-1,25 26,0-26,-25 26,0-1,25 0,-24 26,-1-26,0 25,0-24,0-1,1-24,24 24,0-24,0-25,0-1,0 1,24 0,26-25,-25 0,49 0,-24-25,24 0,1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22T05:00:39.3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4663 17165,'0'0,"-25"0,1 0,48 0,26 0,-25 0,24 0,-24 25,25-25,0 0,-26 24,51-24,-26 25,1-25,24 0,1 0,-1 0,25 25,-24-25,-1 25,1-25,-1 25,0-25,-24 24,25-24,-1 0,0 0,1 0,-1 0,-24 0,-1 0,1 0,-25 0,0 0</inkml:trace>
  <inkml:trace contextRef="#ctx0" brushRef="#br0" timeOffset="6352.2343">12179 17165,'0'0,"-25"0,50 0,0 0,74 0,-49 0,-1 0,26 0,-1 0,1 25,-1-25,25 0,-24 24,-1-24,0 0,1 0,24 25,-24-25,24 0,-25 0,25 0,-49 0,24 0,1 25,-1-25,-24 0,24 0,-24 0,-25 0,24 0,-24 25,0-25,0 0,-75 0,25 0,-24 0</inkml:trace>
  <inkml:trace contextRef="#ctx0" brushRef="#br0" timeOffset="6786.1784">12427 17413,'0'-25,"25"25,25 0,-1 0,1 0,-1 0,26 0,-1 0,1 0,-1 25,0-25,1 0,-1 0,1 0,-1 0,25 0,-49 0,24 0,-49 0,0 0,0 0,0 25</inkml:trace>
  <inkml:trace contextRef="#ctx0" brushRef="#br0" timeOffset="11444.5882">17413 17264,'25'0,"-1"0,1 0,0 0,25 0,-1 0,1 0,0 0,24 0,0 0,1 25,24-25,0 0,25 0,0 0,25 25,0-25,0 0,-25 0,25 24,-25-24,-25 0,-25 0,25 0,-49 25,25-25,-1 0,-24 0,-1 0,1 0,-1 0,-24 0,25 0,-25 0,-1 0,-48 0</inkml:trace>
  <inkml:trace contextRef="#ctx0" brushRef="#br0" timeOffset="11840.9217">18132 17537,'-25'-25,"25"0,25 25,0 0,25 0,24 0,0 0,1 0,24 25,0-25,1 0,-1 0,0 0,0 0,-24 0,-26 0,1 0,-25 0,-1 0,-48 0</inkml:trace>
  <inkml:trace contextRef="#ctx0" brushRef="#br0" timeOffset="12990.3751">2654 17959,'0'0,"-74"-75,49 50,0 25,50 0,24 0,1 25,0-25,24 25,-24-25,24 0,-24 25,24-25,-24 0,-1 0,1 0,-25 0,24 0,1-25,-25 25,0 0,-1 0</inkml:trace>
  <inkml:trace contextRef="#ctx0" brushRef="#br0" timeOffset="14788.227">6028 15627,'0'0,"0"-99,0 49,0 25,0 1,-25 24,25-25,0 0,-25 25,0 0,0 0,1 0,-1 0,0 0,-25 0,25 25,-24 0,-1-1,25 1,-24 25,24-25,-25 74,26-50,24 1,0 0,0 24,0-24,0-1,0 1,24 74,-24-75,25 1,0 0,-25-1,25-24,-25 0,0 0</inkml:trace>
  <inkml:trace contextRef="#ctx0" brushRef="#br0" timeOffset="15185.481">5234 16073,'0'0,"-25"-24,25 48,25 1,0 0,-1 25,1-26,0 26,0-25,0 24,-1 1,1-25,0 25,0-26,-25 1,25 0,-25 0,24-25,-24 25,25-25,0 0,0 0,24-25,1-25,0-24</inkml:trace>
  <inkml:trace contextRef="#ctx0" brushRef="#br0" timeOffset="23068.2829">10220 18107,'0'-24,"0"-1,24 25,1 0,0 0,0-25,0 25,-1 0,1 0,25 0,-25 0,24 0,26 0,-26-25,26 25,-1 0,25 0,0 0,1 0,24 0,0 0,0 0,25 0,-25 0,24 0,-24 0,-24 0,-1 0,-25 0,1 0,-26 0,-24 0,0 0,0 0,-50 0,0 0,-24 0,24 0,-50 25</inkml:trace>
  <inkml:trace contextRef="#ctx0" brushRef="#br0" timeOffset="23496.3749">10666 18231,'-25'-24,"50"-1,0 25,24 0,1 0,24 0,-24 0,24 0,1 0,-1 0,26 0,-1 0,0 0,0 0,0 0,-24 0,-1 0,-24 0,-1 0,1 0,-25 0</inkml:trace>
  <inkml:trace contextRef="#ctx0" brushRef="#br0" timeOffset="27435.2394">6772 17909,'0'25,"0"0,24-1,1 26,0-25,0 49,0-24,0-1,-1 26,-24-26,25 1,0 0,-25-26,0 1,0 0,25 0,-50-25,0 0</inkml:trace>
  <inkml:trace contextRef="#ctx0" brushRef="#br0" timeOffset="27868.0737">6548 18207,'-49'-25,"98"50,-98-75,49 25,25 25,-25-25,49 1,-24-1,0 0,0-25,24 26,-24-26,0 25,0-24,-25 24,24 25,-24 25,25-1,25 26,-25 0,24-1,1 1,0-25,-26 24,26-24</inkml:trace>
  <inkml:trace contextRef="#ctx0" brushRef="#br0" timeOffset="46480.2568">12700 5730,'-25'-25,"25"0,0 50,25-25,0 0,0 25,24-25,-24 25,25-1,-26-24,26 25,-25-25,24 25,1-25,0 25,-1 0,1-25,0 25,-1-25,1 0,24 24,-24-24,-1 0,1 0,24 0,-24 0,0 0,24 0,-24 0,-1 0,1 0,-1 0,1 0,0 25,-1-25,-24 0,25 0,-1 0,-24 0,25 0,-1 0,-24 25,25-25,-1 0,26 0,-26 0,1 0,0 0,-1 0,1 0,-25 0,24 0,26 25,-26-25,1 0,-25 0,24 0,1 0,-1 0,1 0,-25 0,49 0,-24 0,0 0,-1 0,1 0,-25 0,49 0,-49 0,24-25,1 25,-25 0,24-25,1 25,0 0,-1 0,-24-25,25 25,-1 0,26-24,-26 24,1 0,24 0,-24 0,24-25,1 25,-1 0,75-25,-99 25,-1 0,1 0,-1 0,1 0,0-25,-26 25,26 0,0 0,98-25,-48 25,-51 0,1 0,0 0,-1 0,75 0,-74 0,-1 0,1 0,0-25,24 25,50 0,-50 0,-24 0,0 0,24 0,-24 0,24 0,-24 0,-1 0,1 0,0 0,-1 0,1 0,-1 0,1 0,0 0,24 0,-24 0,-1 0,26 0,-26 0,1 0,-1 25,1-25,0 0,74 0,-75 25,1-25,0 0,24 0,-24 0,-1 0,1 0,-1 0,1 0,0 0,-1 0,1 0,-1 0,-24 0,0 0,0 0,-100 0</inkml:trace>
  <inkml:trace contextRef="#ctx0" brushRef="#br0" timeOffset="48343.7828">4663 6846,'-25'0,"50"0,0 0,25 0,-1 0,1 0,0 0,24 0,0 0,1 0,-1 0,1 0,24 0,-25 0,1 0,-26 0,26 0,-1 0,25 0,-24 0,24 0,-25 0,1 0,-1 0,1 0,24 0,-25 0,1 25,24-25,-25 0,25 0,26 0,-26 0,25 0,-25 0,0 0,0 0,1 0,-1 0,-25 0,25 0,1 0,-26 0,25 0,-24 0,24 0,-25 25,1-25,24 0,-25 0,1 0,-1 0,-24 0,-1 0,26 0,-1 0,1 0,-1 0,1 0,24 0,0 0,25 0,0 0,-25 0,0 0,1 0,-1 0,0 0,0 25,-24-25,24 0,-25 0,1 0,-1 24,1-24,-1 0,0 25,1-25,-26 0,51 0,-26 25,1-25,24 0,0 25,0-25,25 0,-25 0,25 25,-24-25,-1 24,-25-24,1 0,-1 25,25-25,-24 0,-1 0,25 0,-24 0,-1 0,1 0,-26 0,26 25,-26-25,-24 0,25 0,-26 0,26 0,-25 25,-50-25,-25 0,-49 0</inkml:trace>
  <inkml:trace contextRef="#ctx0" brushRef="#br0" timeOffset="48924.1155">8632 7020,'-50'-25,"75"25,0 0,25 0,-1 0,50 25,-24-25,173 25,-99-25,24 24,26-24,-1 0,26 0,-26 0,0 0,1 0,-1 0,1 0,-1 0,1 0,-26 0,-24 0,25 25,-125-25,1 0,-50 25</inkml:trace>
  <inkml:trace contextRef="#ctx0" brushRef="#br0" timeOffset="54980.2115">15875 8012,'-25'-50,"0"50,25-25,25 25,0 0,0 0,24 0,26 25,-1-25,75 25,-25-25,50 0,49 0,0 25,25-25,0 0,-24 0,-1 0,-25 0,-24 0,-25-25,-25 25,-50 0,-24 0,-25 0,-50 0,0 0,-25 0</inkml:trace>
  <inkml:trace contextRef="#ctx0" brushRef="#br0" timeOffset="55427.8122">15999 8210,'50'0,"24"0,25 0,25 0,25 0,25 0,-1 0,26 0,-1 0,1 0,-26 0,-24 0,-25-24,-49 24,-26 0,-24 0,0 0,-75 0</inkml:trace>
  <inkml:trace contextRef="#ctx0" brushRef="#br0" timeOffset="56294.0326">5259 9079,'24'0,"1"0,25 0,24 0,25 0,25 0,25 0,25 24,0-24,-1 0,26 0,-1 0,-24 0,-1 0,-24 0,25 0,-149 0,-1 0,-73-24,24 24,-25 0</inkml:trace>
  <inkml:trace contextRef="#ctx0" brushRef="#br0" timeOffset="57089.0156">5854 9277,'25'0,"49"0,1 0,-26 0,26 0,-1 0,0-25,1 25,24-25,0 25,0 0,1 0,24 0,0 0,-25 0,0 0,0 0,-49 0,24 0,-49 0,0 0,0 0,-25 25,25-25,-25 25,24-25,1 0,0 0,-25 25</inkml:trace>
  <inkml:trace contextRef="#ctx0" brushRef="#br0" timeOffset="72432.2444">1563 3150,'-25'0,"25"-25,25 25,-1 0,26 0,-25 0,25-24,24 24,-24 0,24 0,25 0,-24 0,24 0,0 0,-25 0,26 0,-1 0,-25 0,26 0,-26 0,25 0,-24 0,-1 0,0 0,26 0,-26 24,0-24,1 0,24 0,-25 0,26 0,-26 0,25 0,-24 25,-1-25,1 0,-1 0,0 0,1 0,24 0,-25 0,1 0,24 0,-25 0,1 25,-1-25,1 0,-1 25,-24-25,24 0,1 0,-1 0,0 25,1-25,24 0,0 0,-24 0,24 0,-25 0,1 0,-1 0,1 0,-1 0,-24 0,-1 0,26 0,-1 24,0-24,1 0,24 0,-25 0,26 0,-1 0,0 0,0 0,1 25,-1-25,0 0,0 0,0 0,-49 25,-25-25,0 0,-1 0,-73 0,24 0,-49 0,-1 0</inkml:trace>
  <inkml:trace contextRef="#ctx0" brushRef="#br0" timeOffset="73020.1288">2456 3076,'0'-25,"24"25,51 0,24 0,50 0,25 0,-1 0,26 0,24 0,-25 25,1-25,24 25,0-1,25-24,0 25,50-25,-75 0,-24 25,-51-25,-48 0,-51 25,-24-25,0 0</inkml:trace>
  <inkml:trace contextRef="#ctx0" brushRef="#br0" timeOffset="105219.1088">2952 3125,'-25'0,"0"-24,0 24,1 0,-1 0,-25 24,1 1,-1 0,0 0,1 0,-1-1,0-24,26 25,-26-25,25 25,0-25,1 0,-1 0,-25 0,25 25,-24-25,-1 0,-24 0,49 0,-49 0,24 0,0 0,1 0,-1-25,1 25,-1-25,0 0,1 25,-1-24,0 24,26-25,-26 0,25 0,0 0,1 1,-26 24,25-25,0 0,1 0,-1 0,0 1,0-1,25 0,-25 0,25 0,-24 1,24-1,0-25,-25 25,25-24,0-1,0 0,0 1,0-1,0 1,0-1,25 0,-25 1,0-1,0 1,24-1,1 0,0 1,0-1,24 1,1-1,24 0,-24 1,24 24,-24-25,49 50,-24-24,-1-1,25 25,-49-25,24 25,-24 0,24-25,-24 25,24 0,1-25,-1 25,1 0,-1-25,-24 25,24 0,1 0,-26 0,26 0,-26 25,26-25,-26 25,1 0,-1 0,1-25,-25 25,24-1,1-24,0 25,-1 0,1 0,-1 0,1-25,0 24,-1-24,1 25,-25-25,24 0,-24 0,25 0,-1 0,1 0,0 0,24 0,-24 25,-1-25,-24 0,0 25,0-25,-1 25,-24-1,25 1,-25 0,25 25,0-1,-25-24,25 0,-25 24,24-24,-24 0,25 0,0 0,0-1,0 1,-25 25,24-25,-24-1,25 1,0 0,-25 0,0 0,0-1,0 1,25 0,-25 0,0 0,0 0,-25-1,0 1,25 0,-25 0,-24 0,24-25,-25 24,1 1,-1 0,1-25,-26 25,26 0,-26-1,1 1,-1 0,-24-25,0 25,0 0,-25-1,0-24,-25 25,-25 0,25 0,25 0,0-1,25-24,0 0,24 0,1 0,24 0,-24 0,24 0</inkml:trace>
  <inkml:trace contextRef="#ctx0" brushRef="#br0" timeOffset="126296.9827">27211 6474</inkml:trace>
  <inkml:trace contextRef="#ctx0" brushRef="#br0" timeOffset="126699.7045">26541 6821,'25'0,"-25"25</inkml:trace>
  <inkml:trace contextRef="#ctx0" brushRef="#br0" timeOffset="126899.8307">26343 7243,'0'0,"24"0,1 0</inkml:trace>
  <inkml:trace contextRef="#ctx0" brushRef="#br0" timeOffset="127106.1427">26417 7739</inkml:trace>
  <inkml:trace contextRef="#ctx0" brushRef="#br0" timeOffset="127292.2231">26814 7764,'0'-50,"0"25,0 1,25 24</inkml:trace>
  <inkml:trace contextRef="#ctx0" brushRef="#br0" timeOffset="127464.4299">27161 7714,'0'0,"-25"-49,25 24,0 0</inkml:trace>
  <inkml:trace contextRef="#ctx0" brushRef="#br0" timeOffset="127638.3363">27161 7268,'-49'-75,"49"51,0-1,0 0</inkml:trace>
  <inkml:trace contextRef="#ctx0" brushRef="#br0" timeOffset="127800.3455">27360 7144,'0'-50,"0"25,0 1</inkml:trace>
  <inkml:trace contextRef="#ctx0" brushRef="#br0" timeOffset="127968.1163">27632 7144,'0'-50,"0"25</inkml:trace>
  <inkml:trace contextRef="#ctx0" brushRef="#br0" timeOffset="128131.7782">27732 7317,'0'0,"-25"0,25 25,25 0,-1 0</inkml:trace>
  <inkml:trace contextRef="#ctx0" brushRef="#br0" timeOffset="128341.3519">27608 7789,'-25'0,"25"24</inkml:trace>
  <inkml:trace contextRef="#ctx0" brushRef="#br0" timeOffset="128449.6935">27608 7789,'0'0,"0"49,0-74,-25 1,25-1</inkml:trace>
  <inkml:trace contextRef="#ctx0" brushRef="#br0" timeOffset="129908.2045">28352 7094,'49'-99,"-49"74,0 0,25 25,-25-24,0-1,0 0,0-25,0 25,0 1,-25-26,1 25,-1 0,0 1,0-26,0 25,25 0,-24 1,-1-1,0 0,25 0,-25 0,0 1,1-1,-1 0,0 0,-25 0,1 1,-1-26,0 25,-49-49,50 49,-1 0,0 0,26 1,-26-1,0 25,26-25,-26 25,0-25,1 25,-1-25,-24 25,24 0,1-24,-26 24,25 0,1 0,-1 0,1 0,-26 0,26 0,-26 0,26 24,-1 1,-24 0,24 0,-24 0,-1 24,1-24,24 25,-24-1,24 1,1-25,-1 24,0-24,1 25,-1-1,0 1,26-1,-26 1,0-25,26 24,-26 1,50 0,-25-1,0 1,1 24,24-24,0 0,0-1,0 1,0-1,0 1,0 0,0-1,0 1,0-1,24 1,1 24,0-24,0 0,0-1,24 1,-24-1,25 1,-26 0,26-26,0 1,-26 25,26-25,0 0,-1-1,1 1,0 0,-1 0,1-25,-1 25,1-25,0 24,-1 1,26-25,-26 25,26-25,-26 25,1-25,24 0,-24 25,-1-25,1 0,-25 0,24 0,1 0,0 0,-1 0,26 0,-26 0,1-25,24 25,-24-25,0 0,-1 25,1-25,-1 1,1-1,0 0,-26 0,26 0,0-24,-1 24,1 0,-1 0,1 0,0 1,-1-1,1 0,0-25,-26 26,26-1,0 0,-26-25,26 26,-25-1,24 0,-24-25,0 26,0-1,0-25,-1 25,1-49,-25 24,25 1,0-1,-25-24,25-1,-25 26,24-26,-24 26,0-26,-49 26,-26 24</inkml:trace>
  <inkml:trace contextRef="#ctx0" brushRef="#br0" timeOffset="136031.2529">26566 8210,'0'-24,"0"-1,0 50,0-1,-25 1,0 0,0 0,1 0,-1 24,-25 1,1-25,-1 24,25 1,-24-25,-1 24,25 1,-49-1,24 1,-24 0,24-1,-24 1,-1-1,1 1,24-25,-24 25,24-1,1-24,-1 0,25 0,0-1,25 1,-24-25,48 0</inkml:trace>
  <inkml:trace contextRef="#ctx0" brushRef="#br0" timeOffset="136771.2509">27310 8310,'25'0,"-25"24,25 26,-1-25,1 24,0 1,25 0,-26-1,1 1,0-1,25 1,-1 24,1-24,-1 0,-24 24,25-24,-25-1,-1 1,1-25,0 24,-25 1,25 0,0-26,-25 1,24 0,-24 0,25 0,-25-50,0 0,0 0,0 0,-25-24</inkml:trace>
  <inkml:trace contextRef="#ctx0" brushRef="#br0" timeOffset="137838.1803">25549 9351,'0'-24,"0"-1,0 0,0 0,-25 25,0-25,0 25,1 0,-1 0,-25 0,1 0,24 0,0 25,-49 25,24-1,25 1,0 0,-24-1,49 1,-25-1,0 26,0-1,25 1,-24-26,24 26,0-1,0-24,24 24,-24 1,25-26,25 1,-25-1,-1 1,26-25,0 0,24-25,-24 24,24-24,-24 0,24 0,0 0,-24 0,24 0,-24-24,0 24,-26-25,26 25,-25-25,0 0,0 0,-1-24,1 24,25-74,-25 74,-1-25,1-24,-25 24,0 1,25-1,-25 0,0 1,-25-1,0 1,25-26,-49 1,24 24,0-24,-24-1,-1 1,0 24,1 26,-1-26,25 50,-24 0,-1 0,0 0,1 0</inkml:trace>
  <inkml:trace contextRef="#ctx0" brushRef="#br0" timeOffset="139090.2175">28550 9575,'0'0,"0"-25,0 0,0 0,0 0,0 1,0-1,-25 25,1-25,-1 25,0 0,0 0,-24-25,24 25,-25 0,25 0,-24 0,24 0,-25 25,26-25,-26 25,25-25,25 25,-25-25,-24 24,49 1,-50 0,25 0,0 0,1 24,-1-24,0 25,0-26,0 1,1 25,24-25,0 24,0-24,0 25,0-26,0 26,0-25,24 25,-24-26,25 26,0-25,0 0,0 24,-1-24,1 0,0 0,0-1,24 1,-24-25,0 25,25 0,-1-25,-24 25,25-1,-1-24,1 0,-25 25,0-25,-1 0,1 0,0 0,0 0,24 0,-24 0,0 0,0 0,0 0,-1 0,1 0,0 0,0-25,0 25,-1-24,1-1,0 0,25 0,-26 0,1 1,25-1,-25 0,-1 0,1 0,-25 1,0-26,25 25,-25 0,25 1,-25-26,25 25,-25-25,0 1,0-1,0-24,-25 24,25 1,-25-26,0 50,0-24,1 24,-1-25,0 26,-25-1,1-25,-1 50,1-25,-1 25,25 0</inkml:trace>
  <inkml:trace contextRef="#ctx0" brushRef="#br0" timeOffset="144259.2726">25177 10468,'-25'24,"-25"1,1 25,-1 24,1 1,-26-1,1 25,-1-24,1 24,24-25,-24 1,24-1,1 1,24-1,0-24,0-26,25 26,-25-25,25 0</inkml:trace>
  <inkml:trace contextRef="#ctx0" brushRef="#br0" timeOffset="144790.0905">24532 11584,'0'0,"-50"-25,25 0,1 25,-1 0,-25 0,25 25,-24 0,24 0,-25 24,1 1,-1-1,1 26,-1-1,0 1,1-1,-1 0,25 1,0-1,25 1,0-26,25 1,0-25,50 0,-26-1,26 1,-1-25,25 0,-24 0,24-25,-25-24,1-1,-1-24,-49-1,0-24,-25 0,0 24,0-24,-50 25,0-25,1 24,-26 26,26-26,24 50,0 1</inkml:trace>
  <inkml:trace contextRef="#ctx0" brushRef="#br0" timeOffset="145180.3714">25648 10740,'0'0,"0"-74,0 49,25 25,0 50,-1-1,1 1,0 24,0 1,0 24,-1-25,1 26,-25-26,0 25,25-24,-25-1,0 1,0-26,0-24,0 0,25-25</inkml:trace>
  <inkml:trace contextRef="#ctx0" brushRef="#br0" timeOffset="145585.1421">26219 11609,'0'0,"-124"-75,74 50,0 25,1 0,-26 0,26 25,-26 25,26-1,-1 26,0-1,-24 75,74-75,0 1,0-1,0-24,25 0,24-1,1-24,0 0,24 0,25-1,1-24,-26 0,25-24,-24-1,-1-25,0-49,-49 0,0-1,-25 1,0 0,-74 0,24 24,-24 26,-1 24</inkml:trace>
  <inkml:trace contextRef="#ctx0" brushRef="#br0" timeOffset="149819.9266">28550 10567,'-25'-50,"50"100,-74-125,49 51,-25 48,0 1,0 25,-24-1,-26 26,26-1,-1 1,-24-1,24 0,0 1,1-1,-1-24,0 0,-24 24,74-49,-25 0,25-1</inkml:trace>
  <inkml:trace contextRef="#ctx0" brushRef="#br0" timeOffset="150308.0612">27707 11187,'0'0,"-25"-25,0 25,0 0,-24 50,-1-1,1 26,-1-1,25 25,0-24,1 24,24-25,0 1,0-1,24-24,1-25,74 24,25-49,-49-25,-1-24,1-26,-1 1,-49-50,0 25,-1-25,-24 25,-49-1,-1 26,-24 24,24 25,1 1,24 24</inkml:trace>
  <inkml:trace contextRef="#ctx0" brushRef="#br0" timeOffset="150624.0381">28724 10641,'0'-149,"0"298,0-322,25 222,24 1,1 24,-1 1,26-1,-1 25,26-24,-51-1,1 0,-1 1,-24-25,0-26,-25 1,25-25</inkml:trace>
  <inkml:trace contextRef="#ctx0" brushRef="#br0" timeOffset="151035.9502">29567 11361,'-49'-50,"49"0,-25 26,0-1,0 25,0 0,1 0,-26 0,0 49,1-24,-1 50,25-1,1 0,-1 1,25-1,0 1,0-1,0-24,0-26,25 1,49 0,0-25,1-50,24 1,-25-26,1-24,-1 0,1-99,-75 98,0 51,-50 24,-49 0,49 25</inkml:trace>
  <inkml:trace contextRef="#ctx0" brushRef="#br0" timeOffset="151436.0999">29394 11807,'0'-25,"0"50,-25 0,-25 49,1 25,-1 1,25-1,-24 0,-1 25,0-25,25 1,-24-26,24-24,0-1,0-24,25 0,0-50</inkml:trace>
  <inkml:trace contextRef="#ctx0" brushRef="#br0" timeOffset="151756.4499">29592 12030,'0'0,"-50"-74,50 24,0 25,0 1,25 73,25 1,-25-1,24 26,1 24,-1-24,-24-1,25 0,-1-24,-49 0,25-26,-25 1,0 0</inkml:trace>
  <inkml:trace contextRef="#ctx0" brushRef="#br0" timeOffset="152186.0416">30336 12626,'-99'-100,"49"76,1-26,24 25,-25 25,1-25,-1 25,0 25,1 0,-1 25,25 24,1-24,-1 24,0 0,25-24,0 24,0-24,25-25,0 24,24-24,1 0,24 0,25-25,1 0,24 0,-25-25,0-25,-24 1,-26-26,-24 1,-25 0,0 24,-74 0,-26-24,1 49</inkml:trace>
  <inkml:trace contextRef="#ctx0" brushRef="#br0" timeOffset="152808.3046">28997 12725,'0'-25,"-25"0,25 0,-25 1,0-1,0 25,-24-25,24 25,-25 0,1 0,24 0,-25 0,26 25,-1 0,0-1,0 26,25 0,-25-1,25 26,0-1,0 0,25-24,0 24,25-24,-26 0,26-25,0-1,-1 1,26-25,-26 0,50-25,-24 1,-25-26,24 0,-24-24,-50-1,0 1,0 0,-50-1,0 1,-24 24,24 1,1 24,-1 0,25 25,0 0</inkml:trace>
  <inkml:trace contextRef="#ctx0" brushRef="#br0" timeOffset="168049.2805">23961 12774,'0'-24,"25"24,0 0,0 0,24 0,-24 0,25 0,-1 0,1 0,0 24,-1-24,-24 0,25 0,-26 0,1 0,0 0,0 0,0 0</inkml:trace>
  <inkml:trace contextRef="#ctx0" brushRef="#br0" timeOffset="169586.792">25673 12601,'-50'-50,"25"50,25-25,-24 25,24-24,24 24,1 0,25 24,-1-24,26 0,-1 0,1 0,-1 0,-24 0,24 0,-49 0,0 0,0 0,-1 0</inkml:trace>
  <inkml:trace contextRef="#ctx0" brushRef="#br0" timeOffset="170019.8334">27583 12030,'0'-25,"0"1,25 24,-1 0,1 24,25-24,24 25,1 0,-1-25,0 25,1-25,-25 25,-1-1</inkml:trace>
  <inkml:trace contextRef="#ctx0" brushRef="#br0" timeOffset="170611.2508">28153 13171,'50'0,"0"0,-1 0,26 25,24-25,-25 25,1-25,-1 25,0 0,-24-1,24-24</inkml:trace>
  <inkml:trace contextRef="#ctx0" brushRef="#br0" timeOffset="171051.9699">30336 13221,'-25'-25,"1"0,48 25,1 0,25 25,24-25,1 25,-1 0,0-25,26 25,-26-1</inkml:trace>
  <inkml:trace contextRef="#ctx0" brushRef="#br0" timeOffset="184660.0989">24209 12650,'0'-24,"25"24,-25-25,-25 50,-24-1,-26 51,-24-1,0 1,24-1,1 0,-25-24,24 24,-24-24,25 0,-1-1,1 1,24 0,1-1,24-24,0 0,25 0,0-1,50-24</inkml:trace>
  <inkml:trace contextRef="#ctx0" brushRef="#br0" timeOffset="185116.1103">24383 12725,'25'0,"-25"25,49 24,-24 1,25-1,-25 1,24 0,1-1,-1 26,1-26,-25 1,24 0,-49-26,50 26,-50-25,25 0,0-25,0 0</inkml:trace>
  <inkml:trace contextRef="#ctx0" brushRef="#br0" timeOffset="185530.193">25053 13295,'0'0,"-75"-49,51 49,-26-25,0 25,25 0,-24 25,-50 49,49-24,0 24,26 1,24-1,0 0,0 1,0-26,0 1,24 0,1-1,0 1,25-25,-1-25,1 24,-1-24,26 0,-25-24,-1-1,1-25,-25-24,-1 24,-24-24,0-1,0 1,-49 0,-1 24,1 0,-26 26,1 24</inkml:trace>
  <inkml:trace contextRef="#ctx0" brushRef="#br0" timeOffset="186155.3921">23465 13543,'0'0,"-74"-49,24 24,1 0,-1 25,0-25,26 25,-26 0,25 0,0 25,1-25,24 25,-25 25,0-1,0 1,25-1,-25-24,25 50,0-26,0 1,0 24,25-24,0-1,25 1,-1-25,1 0,-1-1,1 1,24 0,1-25,-1 0,-24-25,24 0,-24-24,-25-1,24-24,-24-25,-25 24,0 1,-25-1,-24 1,-1 24,0 26,1-1,24 0,-25 25,26 0,-1 25</inkml:trace>
  <inkml:trace contextRef="#ctx0" brushRef="#br0" timeOffset="186764.0549">26095 12601,'0'0,"-25"-50,0 25,0 25,25 50,-25-25,1 24,-26 26,25-26,-25 26,1-1,-1 1,1-1,-1-24,25 24,-24-24,24-1,0 1,0-25,25 24,0-24,0 0</inkml:trace>
  <inkml:trace contextRef="#ctx0" brushRef="#br0" timeOffset="187082.8279">26343 12402,'0'-49,"-25"24,74 50,-24 24,25 1,-25 0,24 24,1-24,-1 24,26-24,-50 24,24-24,-24-26,25 1,-26 0,-24 0</inkml:trace>
  <inkml:trace contextRef="#ctx0" brushRef="#br0" timeOffset="187474.0559">26863 12874,'-74'-25,"24"0,26 0,-26 25,25 0,-24 25,-1 25,25-1,-24-24,24 49,25-24,0 24,0-24,0 0,0-1,25-24,-1 0,1 0,25-25,-25 0,24 0,26-25,-26-25,1 1,-1-1,-24-24,-25-1,0 1,-25 24,-24 1,-1 24,-24 0,-1 25</inkml:trace>
  <inkml:trace contextRef="#ctx0" brushRef="#br0" timeOffset="187799.6716">25822 13221,'0'0,"-124"-25,49 0,26 25,-1 0,0 25,1 25,-1-1,50 26,0-1,0 25,25 1,25-1,-1-25,26-24,24-1,-25-24,50-25,-24 0,24-25,-50-24,0-26,-49-24,-25-25</inkml:trace>
  <inkml:trace contextRef="#ctx0" brushRef="#br0" timeOffset="188272.1298">22622 14635,'-75'-25,"26"0,24 0,0 1,50 24,25 0,148 0,-49-25,0 25,24 0,1 0,24-25,-24 25</inkml:trace>
  <inkml:trace contextRef="#ctx0" brushRef="#br0" timeOffset="188535.9281">24656 14709,'-25'-49,"25"-1,0 25,0 0,50 25,-1 0,100 0,-25 0,0 0,0 25</inkml:trace>
  <inkml:trace contextRef="#ctx0" brushRef="#br0" timeOffset="188792.0253">26293 14238,'0'-75,"0"26,-25 24,25 0,0 0,50 25,-1 0,51-24,-26 24,25 0</inkml:trace>
  <inkml:trace contextRef="#ctx0" brushRef="#br0" timeOffset="189036.5811">26888 13593,'0'0,"0"-99,0 49,0 25,25 1,0 24,24 0,26-25,-1 25</inkml:trace>
  <inkml:trace contextRef="#ctx0" brushRef="#br0" timeOffset="189343.9865">27459 12626,'0'-50,"0"25,49-24,1 49,24-25,-24 0,0 25,24 0,-24 0,24 0</inkml:trace>
  <inkml:trace contextRef="#ctx0" brushRef="#br0" timeOffset="189705.8054">28476 13395,'0'-25,"0"0,25 25,24 0</inkml:trace>
  <inkml:trace contextRef="#ctx0" brushRef="#br0" timeOffset="223544.0697">4936 14188,'25'0,"0"0,24 0,1 0,0 0,24 25,0-25,1 0,24 0,-25 0,26 0,-1 0,-25 0,26 0,-26 0,25 0,-24 0,24 0,0 0,-25 0,26 0,-26 0,-24 0,24 0,-49 0,0 0,-1 0,1 0,-25 25,0 0</inkml:trace>
  <inkml:trace contextRef="#ctx0" brushRef="#br0" timeOffset="229537.4882">13370 14387,'-25'-50,"0"50,25-25,0 0,25 25,0 0,0 0,-1 0,26 0,0 25,-1-25,1 0,24 0,-24 0,24 0,1 25,-1-25,25 0,-24 25,24-25,0 0,0 25,1 0,24-25,-25 24,0 1,0 0,-24-25,24 25,-25 0,1-25,-1 0,1 0,-1 24,0-24,-24 0,0 0,24 0,-49 0,0 25,-1-25,1 0,-50-25,1 25</inkml:trace>
  <inkml:trace contextRef="#ctx0" brushRef="#br0" timeOffset="231155.3724">12129 15478,'-49'-49,"24"49,0-25,50 25,25 0,-1 0,26 0,-26 0,26 0,24 25,-25-25,26 0,-26 0,25 24,0-24,25 0,-24 25,24-25,0 0,-25 25,25-25,-25 25,0 0,-24-25,24 24,-49-24,-1 0,-24 0,-25-24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22T05:04:47.0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4986 8359,'0'-25,"0"1,-25 24,0-25,0 25,1 0,-1 0,0-25,0 25,0 0,0-25,1 0,-1 25,25-24,-25 24,0-25,0 25,1 0,24-25,-25 25,0-25,0 25,0 0,1-25,-1 25,25-24,-25 24,-25-25,26 25,-1-25,0 0,0 25,0-25,1 25,-1-25,0 25,25-24,-50 24,26-25,-1 0,0 0,0 0,0 1,1-1,-1 0,0 25,25-25,-25 25,25-25,-25 25,25-24,0-1,0 0,0 0,0 0,0 1,0-1,0-25,0 25,0 1,0-26,25 25,-25 0,25 1,0-1,-25 0,25 0,-25 0,24 1,1-1,25 0,-50 0,25 0,-1 1,1-1,0 25,0-25,24 0,-24 0,0 1,0 24,-25-25,25 25,-1-25,26 25,-25-25,0 25,-1-25,26 25,-25-25,24 25,1 0,0 0,-26 0,26 0,-25 0,25 25,-1-25,1 25,-25 0,24 0,-24-25,25 25,-26-1,26 1,0 0,-26 0,1 0,0-25,0 24,-25 1,25 0,-25 0,0 0,24-1,-24 1,25-25,-25 25,0 0,25 0,-25-1,0 1,25 0,-25 25,0-26,0 26,25-25,-25 0,0-1,0 1,0 0,0 25,0-26,-25 26,25 0,-25-26,0 26,0 0,25-26,-24 1,-1 0,0 25,0-25,0-1,1 1,-26 0,0 0,26 0,-51-1,26 1,24-25,-25 25,1-25,-1 0,0 0,25-25</inkml:trace>
  <inkml:trace contextRef="#ctx0" brushRef="#br0" timeOffset="4921.0366">6028 6722,'0'0,"0"-25,-25 25,0 0,0 25,0 0,-24-25,24 25,-25-1,25 1,-24 0,24 0,0 0,-24-25,24 25,0-1,0 1,25 0</inkml:trace>
  <inkml:trace contextRef="#ctx0" brushRef="#br0" timeOffset="5610.9361">5655 6697,'-24'0,"24"25,-25 0,25 24,-25-24,25 0,-25 25,25-25,-25-1,25 1,-24 0,-1 25,25-26,-25 1,25 0,-25 0,0-25,1 0,48 0,1 25,0-25,0 0,0 24,-1-24,1 0,0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22T05:05:16.7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3671 10815,'0'0,"-50"-25,75 25,0 0,0 0,25 25,-1-25,26 0,-1 0,25 0,-24 0,24 0,25 0,0 0,25-25,24 25,26 0,-1 0,1-25,24 25,0 0,-24 0,-1 0,0 0,-24 0,-25 0,-50 0,-24 0,-26 0,-24 0,0 0,-25-25,-25 25,25-24,-25 24,-24 0,24 0,-25 0</inkml:trace>
  <inkml:trace contextRef="#ctx0" brushRef="#br0" timeOffset="1794.2841">4142 11013,'-24'0,"73"0,1 0,-1 0,26 0,24 0,0 0,25 0,25 0,25 0,24 0,1 0,-1 0,0-25,1 25,-1 0,-24 0,0 0,-26 0,1 0,-49 25,-26-25,-49 0,0 0,-25 25</inkml:trace>
  <inkml:trace contextRef="#ctx0" brushRef="#br0" timeOffset="11976.8398">10319 11088,'-25'-25,"0"25,0-25,1 25,-1-25,0 25,0 0,0 0,1 0,-1 0,0 0,0 0,0-25,-24 25,24-24,-25 24,25 0,-24-25,24 25,-25-25,26 25,-26-25,25 0,0 25,1-24,-1-1,25 0,-25-25,0 26,0-1,1 0,24-25,-25 26,25-1,0 0,0 0,0 0,0 1,0-1,0-25,0 25,0 1,0-26,0 0,25 26,-25-26,0 25,24 0,1-24,0 24,0 0,0-25,-1 26,26-1,0 0,-1 0,1 0,-1 1,1-1,24 25,-24-25,25 0,-1 25,-24 0,-1-25,1 25,-1 0,1 0,0 0,-26 0,26 0,-25 0,24 25,-24 0,25 0,24 0,-24 24,-1-24,1 25,0-1,-26-24,26 25,0 24,-26-24,1-1,-25 26,25-26,-25 1,25 0,-25-1,0 1,0-1,0 1,0 0,0 24,-25-49,0 0,25 24,-49-24,24-25,-25 25,1 0,-1-25,0 24,-24-24,24 0,1 25,-1-25,25 0,-24 0,24-25,0 1</inkml:trace>
  <inkml:trace contextRef="#ctx0" brushRef="#br0" timeOffset="13467.472">11708 9550,'0'0,"0"-25,-25 25,0 0,0 0,1 0,-1 0,0 0,0 25,-24-25,-1 25,25-25,0 24,1 1,-1 0,0 0,0 0,-24 49,24-49,-25 0,25 24,0-24,1 0,-1 0,25-1,0 1,-25-25,0 0</inkml:trace>
  <inkml:trace contextRef="#ctx0" brushRef="#br0" timeOffset="14152.5045">11088 9525,'0'25,"-25"0,0-1,25 1,-25 0,25 25,-25-1,1-24,24 25,-25 24,25-49,-25 24,0 1,25-25,-25 25,25-26,0 1,-24 0,24 0,-25-25,50 0,-25-25,24 25,1-25,25 25,-25 0,-1 0,26 0,0 0,-26 0,1 25,0-25,0 0,0 0,24 0,-24 25</inkml:trace>
  <inkml:trace contextRef="#ctx0" brushRef="#br0" timeOffset="15731.869">4043 11063,'25'0,"25"0,-1 0,1 0,-1 0,1 0,49 0,0 0,174 0,-99 0,0 0,-1 0,1 0,-25 0,-1 0,-23 0,-26 0,-25 0,1 0,-51 0,1 0,-50 0,-24 0,24 0,-25 0,1 0</inkml:trace>
  <inkml:trace contextRef="#ctx0" brushRef="#br0" timeOffset="16176.2334">5159 11212,'-49'-50,"98"100,-73-100,73 25,26 25,24 0,25 0,0 0,25 0,0 0,-1 0,1 0,0 0,0 0,0 0,-25-25,-25 25,-25 0,1 0,-50 0,-50 0</inkml:trace>
  <inkml:trace contextRef="#ctx0" brushRef="#br0" timeOffset="18500.5959">5209 8111,'-25'-25,"0"25,1 0,-1 0,0 0,0 0,-24 0,24 0,0 25,-25-25,26 0,-26 0,25 0,0 0,0 0,-24 0,24 0,0 0,0 0,1 0,-1 0,-25 0,25 0,1 0,-1 0,-25 0,25 0,1 0,-1 0,-50 0,51 0,-1 0,0 0,0 0,0 0,1 0,-1 0,0-25,0 25,0 0,-24-24,24 24,-25 0,26-25,-26 25,25-25,-24 25,24-25,0 25,0-25,0 0,0 25,1-24,-1-1,0 0,0 0,25 0,-25 1,25-1,-24 0,-1-25,0 26,0-26,0 25,1 0,-1-24,25 24,0 0,-25-24,25 24,0 0,0 0,0-24,0 24,0 0,0-25,0 26,0-1,25 0,0-25,-25 26,24-1,-24 0,25 0,0 0,0 1,-25-1,25 0,-1 0,1 25,-25-25,25 25,0-25,24 1,-24 24,25-25,-25 25,0-25,24 25,-24-25,0 25,0 0,-1-25,1 25,0 0,0 0,49 0,-49 0,25 0,-1 0,-24 0,25 0,-1 0,1 0,-1 0,-24 0,25 0,-25 0,-1 0,1 0,0 0,0 0,-25 25,25-25,-1 0,1 25,-25 0,25-25,-25 25,25-25,0 24,24 1,-24-25,0 25,0-25,0 25,-25 0,24-25,1 0,-25 25,25-25,-25 24,25-24,0 25,-25 0,24 0,1 0,-25-1,25 1,0 0,0 0,-25 0,0-1,24 1,-24 0,0 0,0 0,0-1,25 26,-25-25,0 0,0-1,0 1,0 0,0 0,0 0,0-1,0 1,0 0,0 0,0 0,0-1,0 1,-25 0,1 0,24 24,-25-24,-25 0,25 0,1 24,-1-24,-25 0,25 0,1-25,-1 0,0 0,0 0,25-50</inkml:trace>
  <inkml:trace contextRef="#ctx0" brushRef="#br0" timeOffset="19837.2198">7119 6276,'-25'24,"0"1,1 0,-1 0,25 0,-25 24,0-24,0 0,1 0,24-1,-25 1,0-25,0 25,0-25,0 25,1-25,-1 0,0 25,0-25,0 0,1 24,-1-24,0 0,0 0,0 0,1 0,-1 0,0 0,0 0,0 0,1 0,-1 0,0 0,0 0,0 0,25-24,-24 24,-1-25,0 25,0-25,0 25,25-25,-24 25,-1-25,0 25,0-24,0 24,25-25,-24 25,-1 0,0 0,25-25,-25 25,0 0,1 0,-1 0,0 0,0 0,0 0,0 0,25 25,-24-25,-1 0,0 25,0-25,0 24,1 1,-1-25,0 25,0 0,25 0,-25-1,1 1,-1 0,0 0,0 0,0-1,25 1,-24-25,24 25</inkml:trace>
  <inkml:trace contextRef="#ctx0" brushRef="#br0" timeOffset="20720.6966">5482 6300,'0'25,"-25"0,25 0,0 0,0-1,-25 1,25 0,0 0,-25 0,1-1,24 1,-25 0,25 0,-25 0,25-1,0 1,-25 0,0-25,25 25,-24 0,24-1,-25-24,25 25,-25 0,0-25,50 0,0 0,24 0,-24 0,25 25,24-25,-24 0,-1 0,26 25,-26-25,1 0,-25 0,24 25,-24-25,0 0</inkml:trace>
  <inkml:trace contextRef="#ctx0" brushRef="#br0" timeOffset="22423.9554">4837 7888</inkml:trace>
  <inkml:trace contextRef="#ctx0" brushRef="#br0" timeOffset="23112.3361">4936 7962,'-25'0</inkml:trace>
  <inkml:trace contextRef="#ctx0" brushRef="#br0" timeOffset="34450.1832">5432 11683,'0'0,"-49"0,24 0,0 0,0 25,0 0,25-1,-24-24,24 25,-25 25,25-25,-25-1,0 26,25-25,-25 24,1 1,-1-25,25 24,-25-24,0 25,25 0,0-26,-25 26,25 0,0-1,0 1,0-1,-24 1,24 24,0-24,0-25,0 24,0 1,0-25,0 24,0-24,0 25,0-25,0-1,-25 1,25 25,0-25,0 24,0-24,25 0,-25 25,0-26,24 26,1 0,-25-26,0 26,25-25,0 0,-25 24,25-24,-25 25,24-26,1 1,0 25,25-25,-26-1,1 1,0 0,0 0,-25 24,25-24,-1 25,1-25,25-1,-25 1,-1 0,26 0,-25 0,0-25,-1 24,1 1,0 0,0 0,24 0,-24-1,0 1,0 0,0 0,0 0,-25 0,24-1,1 1,0 0,0-25,0 25,-1 0,1-1,0-24,0 25,0-25,-1 25,1-25,0 25,0-25,24 0,-24 25,25-25,-25 0,24 0,-24 24,0-24,24 25,-24-25,0 25,25-25,-26 0,1 25,25-25,-25 0,24 25,-24-25,0 0,0 0,0 0,-1 0,26 0,-25 0,0 0,-1 0,1 0,0 0,0 24,0-24,24 0,1 0,-1 0,-24 0,25 0,-25-24,24 24,-24 0,25 0,-1 0,1-25,-25 25,24 0,-24 0,25 0,-26-25,1 25,0 0,25 0,-50-25,49 25,-24-25,0 1,25 24,-26-25,1 0,0 0,0 25,0-25,-1 25,-24-24,25 24,0 0,0-25,-25 0,25 0,-1 0,1 1,0 24,0-25,-25 0,25 0,-1 0,-24 0,25 1,0-1,-25-25,25 25,-25 1,25-1,-1 0,-24 0,25 0,-25-24,25 24,-25 0,25-24,0 24,-1-25,-24 1,25 24,0-25,-25 25,0 1,25-1,-25 0,0 0,25 0,-25 1,0-1,0-25,0 25,0 1,0-26,0 25,0-24,24 24,-24 0,0 0,0 0,0 0,25 1,-25-1,0 0,0 0,0 0,0 1,0-26,0 25,0 0,-25 1,25-1,-24-25,24 25,-25 1,0-1,25 0,0 0,-25 0,25 1,-25-1,25 0,0 0,0 0,-24 1,24-1,0 0,-25 25,25-25,0 0,0 1,0-1,0 0,-25 0,25 0,0 1,-25-1,0 0,25 0,0 0,0 0,-24 1,24-1,0 0,-25 0,25 0,0 1,-25-1,25 0,-25 0,25-24,0 24,-25 0,25 0,-24 0,-1 1,25-1,-25 0,0 0,25 0,-25 25,1-24,24-1,-25 0,0 0,0 0,0 1,1-1,-1 0,0 25,0-25,0 25,25-25,-24 25,-1-24,0 24,0-25,0 0,0 25,-24 0,24-25,0 25,0 0,1 0,-1-25,0 25,0-24,0 24,1 0,-1 0,0 0,0 0,-24 0,24 0,0-25,0 25,-24 0,24 0,0-25,-25 25,-24 0,49 0,-24 0,24 0,0 0,0 0,25-25,-49 25,-1 0,25 0,0-25,1 25,-1 0,-25 0,25 0,0 0,1 0,-26 0,25 0,-24 0,24 0,-25 0,25 0,1 0,-26 0,25 0,0 0,1 0,-1 0,0 0,0 0,0 0,1 0,-1 0,25 25,-25-25,0 0,0 0,1 25,-1-25,0 0,0 0,0 25,1-25,-1 0,0 0,-25 25,26-25,-1 24,-25-24,25 25,-24 0,-1-25,25 25,-24-25,24 0,-25 25,25-1,1-24,-1 25,25 0,-25-25,0 25,0-25,-24 25,24-1,-25 1,26 0,-1 0,0 0,0 24,0-24,25 0,-24 0,-1-1,25 1,0 0,0 0,0 0,25-1</inkml:trace>
  <inkml:trace contextRef="#ctx0" brushRef="#br0" timeOffset="35827.8602">9426 11485,'-25'-25,"0"25,0 25,1-1,-1 26,25-25,-50 0,25 24,1-24,-26 25,0-26,1 1,-1 25,0-1,-24 51,24-76,26 26,-1-25,0 0,0-25</inkml:trace>
  <inkml:trace contextRef="#ctx0" brushRef="#br0" timeOffset="36164.4755">8756 11633,'-25'-24,"0"24,25 24,0 26,-24 0,24-1,-25 26,0-26,0 26,25-26,0 50,0-74,0 0,0 0,25 0,25 0,-1-25,26 24,-1-24,0 0,1 0,-25-24,-1 24</inkml:trace>
  <inkml:trace contextRef="#ctx0" brushRef="#br0" timeOffset="36444.391">9674 11733,'-75'-75,"51"75,24-25,24 75,-24-25,50 49,-25 1,-25-1,25 0,-25 1,0-1,0-24,0 0,0-26,0 1</inkml:trace>
  <inkml:trace contextRef="#ctx0" brushRef="#br0" timeOffset="36766.8221">9947 11782,'0'0,"24"-25,-48 25,24 25,-25 0,0 0,0 0,25-1,-25 26,1-25,-1 0,25-1,0 1,0 0,0 0,0 0,25-1,-1 1,26-25,-25 25,0 0,-25 0,24-25,1 25,-25-1,25 1</inkml:trace>
  <inkml:trace contextRef="#ctx0" brushRef="#br0" timeOffset="36947.7718">10120 12254,'0'-25,"0"0,0 0,25 25,25-25,-25 25,24 0,1-25,-25 25</inkml:trace>
  <inkml:trace contextRef="#ctx0" brushRef="#br0" timeOffset="38551.8241">10492 11981,'0'-25,"0"0,25 50,-25 0,25 24,0 1,-25-25,0 24,0-24,0 0,0 0,0-50,0-25,-25 1,25-1,0-24,0 24,0 0,0 26,0-1,25 25,0 25,-1-1,1 1,0 0,0 0,-25 0,25-1,-1-24,-24-24,25-1,-25-25,0 1,0 24,0-25,0 1,0 24,0 0,0 50,25 0,-25-1,25 1,0 25,-25-25,24-1,26 1,-50 0,50-25,-26 0,1 25,25-25,-25 0,-1-25,1 0,-25-24,50 24,-50-25,0 25,0-24,0 24,0-25,-25 50,25-24,-25 24,0 0,25 24,0 1,0 25,0-1,0 1,0 0,25-1,25-24,-25 25,0-50,24 24,1-24,-25-24,24-1,-24 0,0-25,0 1,-1-1,-24 25,0 1,0-1,0 0,25 50,-25 0,25-1,0 1,24 0,-24 0,0-25,0 0,24 0,-24 0,0 0,0-25,0 0,-25-24,0 24,24 0,-24 0,0 0,0 1,25 24,0 0,25 0,-26 0,1 0,0 0,0 0,0 0,-1 0,1 0,0 0,0-25,0 0,0 25,-1-25,1 25,0 0,0-25,0 25,-1 0,1 0,0 0,0 0,0 0,-25-24,24 24,-24-25,25 0,0 0,-25 0,0 1,25 24,-25-25,25 25,-25 25,0-1,0 1,24 25,1-25,0 24,0-24,0 0,-1 0,1-1</inkml:trace>
  <inkml:trace contextRef="#ctx0" brushRef="#br0" timeOffset="38896.7169">11336 12725,'0'0,"0"-50,25 50,-1 0,1 0,-25 50,25-1,0-24,-25 50,0-26,0 50,0-74,0 0,-25 0,25 0</inkml:trace>
  <inkml:trace contextRef="#ctx0" brushRef="#br0" timeOffset="39171.636">11708 12626,'25'-25,"-50"25,0 25,0-1,25 26,-25-25,25 24,-24-24,24 25,0-25,0-1,0 1,24 0,-24 0,25-25,25 0,-25 0,-1 0,51 0,-50 0,-1-25</inkml:trace>
  <inkml:trace contextRef="#ctx0" brushRef="#br0" timeOffset="39368.4676">11956 12898,'0'-24,"0"-1,25 25,24-25,-24 25,25-25,-26 25,1 0,0 0,0-25</inkml:trace>
  <inkml:trace contextRef="#ctx0" brushRef="#br0" timeOffset="39540.5942">12129 13047,'0'0,"-24"25,73-25,-24 0,25-25,-1 0,1-24</inkml:trace>
  <inkml:trace contextRef="#ctx0" brushRef="#br0" timeOffset="40230.3875">12675 12477,'0'0,"25"-50,-25 25,-25 50,25 0,-25 0,25 24,-24-24,-1-25,0 25,0-25,0 25,1-25,24-25,0 0,0-24,0 24,0-25,49 1,-24 24,0 0,0 0,-1 0,26 25,-25 0,0 25,-1-25,1 25,0 25,-25-26,25 76,-25-26,25-24,-25 24,0-24,0 24,0-49,0 24,-25-24,25 0,-25 0,0-25,0 0,1 0,-1 0,0 0,25-50,0 25,0-24,0 24,0-25,25 26,0 24,-1 0,1 0,0 0,-25 24,25 1,49 25,-24-25,-25-1,-1-24,1 0,0-24,0-1,0 0,-1 0</inkml:trace>
  <inkml:trace contextRef="#ctx0" brushRef="#br0" timeOffset="44041.5865">11757 12551,'-24'25,"-1"-25,25 25,-25-25,25 25,-25-1,0 1,25 0,-24-25,24 25,-25 0,25-1,-25-24,0 0,25 25,-25 0,25 0,25-25,0 0,0 25,0-25,-1 24,1-24,0 25,0 0,24-25,-24 25,50 0,-26-1,-24-24,25 0,-26 0</inkml:trace>
  <inkml:trace contextRef="#ctx0" brushRef="#br0" timeOffset="55961.0178">6375 13022,'-25'0,"0"0,25 25,-25-25,25 25,-24-25,-1 25,0-25,0 0,0 0,1 25,-1-25,0 0,0 0,0 0,1-25,-1 25,25-25,-25 0,0 25,25-25,0 1,0-1,0 0,0 0,0 0,0 1,0-1,0 0,25 25,0 0,-25-25,25 25,-1 0,-24-25,25 25,0 0,0 0,0 0,-1 0,-24-24,25 24,0 0,0 0,0 0,-1 0,1 0,-25 24,25-24,0 0,-25 25,0 0,25-25,-25 25,0 0,0-1,0 1,0 0,0 0,0 0,0-1,0 1,-50 0,25-25,-24 50</inkml:trace>
  <inkml:trace contextRef="#ctx0" brushRef="#br0" timeOffset="57694.5961">7813 13196,'-24'0,"-1"0,0-25,0 25,0-25,1 25,24-24,0-1,0 0,-25 25,25-25,0 0,25 25,-25-24,24 24,1-25,0 25,-25-25,25 25,0-25,-1 25,1 0,0 0,0 0,0 0,-1 0,1 0,0 0,0 0,-25 25,25-25,0 0,-25 25,24-25,-24 25,25-1,0-24,-25 25,0 0,0 0,25-25,-25 25,0-1,0 1,-25 0,0 0,0 0,1-25,24 25,-25-25,0 0,0 24,0-24,0 0,25 25,-24-25,-1 0,0 0,0 0,0 0,1 0,-1 0,0-25,0 1,0-1,1-25</inkml:trace>
  <inkml:trace contextRef="#ctx0" brushRef="#br0" timeOffset="79923.0732">6325 14188,'0'25,"-25"-25,1 0,-1 0,0 0,0 0,0 0,1 0,-1-25,0 25,0 0,0 0,25-25,-24 25,-1-24,0 24,0 0,0 0,25-25,-24 25,24-25,-25 25,25-25,-25 25,0 0,0-25,0 1,1-1,-1 25,25-25,-25 25,25-25,-25 0,25 1,-25 24,25-25,-24 25,24-25,0 0,-25 25,25-25,0 1,-25-1,25 0,-25 0,25 0,0 1,0-1,0 0,-25 0,25 0,0 1,-24 24,24-25,0 0,0 0,0 0,-25 1,25-1,0 0,0 0,0 0,0 1,0-1,0 0,0 0,0 0,25 0,-25 1,0-1,0 0,0 0,0 0,0 1,0-1,0 0,0 0,0 0,0 1,0-1,-25 0,25 0,-25 0,25 1,0-1,0 0,-25 25,25-25,0 0,-25 1,25-1,0 0,0 0,0 0,0 1,-24-1,24 0,0 0,0 0,0 1,0-1,0 0,24 0,1 0,0 1,-25-1,0 0,25 0,-25 0,25 0,-25 1,24-1,-24 0,25 0,-25-24,25 24,-25 0,25 0,0 0,-25 1,24 24,-24-25,25 0,-25 0,0 0,25 25,0-24,0-1,-1 25,-24-25,25 25,0-25,0 25,0 0,0 0,-1-25,1 25,0-24,0 24,0 0,-1 0,1 0,-25-25,25 25,0 0,0 0,-1 0,1 0,0 0,0 0,0 0,-1 0,1 0,0 0,0 25,0-25,-1 0,1 24,0 1,0-25,0 25,-1-25,-24 25,25 0,0-1,-25 1,25 0,0 0,-1 0,-24-1,0 1,25 0,-25 0,0 0,0-1,0 1,0 0,0 0,0 0,0-1,0 1,0 0,0 0,0 0,0 0,-25-1,25 1,0 0,0 0,-24 0,24-1,0 1,0 0,0 0,0 0,-25-1,25 1,0 0,0 0,0 0,0-1,0 1,0 0,0 0,0 0,-25-1,25 1,0 0,0 0,0 0,0-1,0 1,0 0,0 0,25-25,-25 25,25-25,-25 24,24-24,-24 25,25 0,-25 0,25-25,-25 25,25-1,0 1,-1-25,-24 25,25-25,0 0,0 25,-25 0,25-25,-25 25,25-1,-1-24,-24 25,25-25,0 25,0 0,-25 0,0-1,0 1,25 0,-25 0,0 0,24-1,-24 1,25 0,-25 0,0 0,0-1,25-24,-25 25,0 0,0 0,0 0,0-1,-25 1,25 0,-25 0,25 0,-24-1,24 1,-25 0,0 0,25 0,-25-25,0 24,1 1,-1-25,0 25,0 0,0-25,25 25,-25-25,-24 24,24-24,0 25,0 0,-24-25,24 25,0-25,0 0,-24 25,24-25,-25 0,26 0,-26 0,0 0,26 0,-26 0,25 0,-24-25,49 0</inkml:trace>
  <inkml:trace contextRef="#ctx0" brushRef="#br0" timeOffset="82575.469">7268 14263,'0'-25,"25"25,-1 0,1 0,-25-25,25 25,0-25,0 0,-1 1,-24-1,25 25,0-25,-25 0,25 0,-25 1,0-1,0-25,0 25,25 1,-25-1,0 0,0 0,0 0,0 1,0-1,0 0,0 0,-25 0,25 1,-25-1,25 0,0 0,-25 0,25 1,0-1,-25 0,25 0,-24 0,-1 1,25-1,-25 0,25 0,-25 25,25-25,-25 1,25-1,-24 0,24 0,0 0,-25 0,25 1,0-1,-25 0,25 0,0 0,-25 1,25-1,0-25,-25 25,25 1,0-1,0 0,0 0,0 0,0 1,0-1,0 0,0 0,0 0,0 1,25-1,-25 0,0 0,0 0,25 1,-25-1,25 0,-25 0,0 0,25 1,-25-1,24 0,1 0,-25 0,0 1,25-1,0 25,-25-25,25 0,-1 0,1 0,0 25,-25-24,25 24,0-25,-1 25,1-25,0 25,25 0,-26-25,1 25,25-25,-25 25,-1 0,1 0,0 0,0 0,0 0,-1 0,1 0,0 0,0 25,0-25,0 25,-1 0,26 0,-25-1,0 26,-1-25,-24 0,25 0,-25 24,0-24,25 0,0 0,-25-1,0 1,25-25,-25 25,24 0,1 0,-25-1,0 1,0 0,0 0,25 0,-25-1,25 1,0-25,-1 25,1 0,0 0,0-25,-25 24,25-24,-25 25,24-25,-24 25,0 0,0 0,0-1,0 1,-24 0,24 0,0 0,0-1,0 1,-25-25,25 25,0 0,-25 0,0-1,25 1,0 0,0 0,0 0,0 0,-25-1,25 1,0 0,-24 0,24 0,-25-1,25 1,0 0,0 0,-25 0,25-1,0 1,-25 0,25 0,0 0,-25-1,25 1,0 0,-24-25,24 25,0 0,0-1,0 1,0 0,0 0,0 0,0-1,0 1,-25 0,25 0,0 0,-25-25,0 24,0-24,25 25,-24-25,-1 25,0-25,0 0,0 25,1-25,-1 25,0-25,0 24,0-24,0 0,-24 25,-1-25,1 25,-1-25,0 0,1 25,-26-25,26 25,-1-25,-24 24,24-24,25 0,1 0,-1 0,0-24,0 24,0-25</inkml:trace>
  <inkml:trace contextRef="#ctx0" brushRef="#br0" timeOffset="88064.5177">6102 13990,'-25'0,"0"0,1 0,-1 0,0 0,0 0,0 0,1 0,24 25,-25-1,0 1,0 0,0 0,0-25,25 25,-24-25,24 24,0 1,-25-25,25 25,-25-25,25 25,-25 0,0-1,1 1,24 0,-25-25,0 25,25 0,-25 0,25-1,-25 1,25 0,-24 0,24 0,-25-1,25 1,0 0,-25 0,25 0,0-1,0 26,-25-25,25 0,-25-1,25 1,0 0,0 25,-24-26,24 1,0 0,0 0,0 0,0 24,0-24,0 25,0-26,0 26,-25-25,25 0,0-1,0 1,0 0,-25-25,25 25,0 0,-25-25,25 25,-25-25,25 24</inkml:trace>
  <inkml:trace contextRef="#ctx0" brushRef="#br0" timeOffset="88701.8501">5184 15106,'-25'0,"25"25,0 0,0-1,0 1,0 0,0 0,0 0,0-1,0 1,0 0,0 0,0 0,0 24,0-24,0 0,0 0,0 0,25-25,0 0,0 0,0 0,-1 0,1 0,25 24,-1-24,1 0,0 0</inkml:trace>
  <inkml:trace contextRef="#ctx0" brushRef="#br0" timeOffset="90348.0152">7764 13791,'-25'0,"25"25,-25-25,25 25,-25 0,25 0,0-1,0 1,0 0,0 0,0 0,-24 24,24-24,0 25,0-26,0 26,24-25,-24 0,25 24,-25-24,0 0,25 0,-25 24,0-24,25 0,0 0,-25 0,24-25,1 24,0 1,0-25,0 0,-1 25,26-25,-50 25,25-25,0 25,0-25,-1 24,1-24,0 0,0 25,0-25,-1 0,1 0,0 0,0 0,0 25,-1-25,1 0,0 0,0 25,0-25,-1 0,1 0,-25 25,25-25,0 24,0-24,-1 0,1 25,0-25,-25 25,25 0,0-25,-1 25,26-25,-25 24,0 1,-1-25,26 25,-25-25,0 25,-1 0,1-25,-25 24,25 1,-25 0,25 0,-25 0,0-1,25 1,-25 0,0 25,25-26,-25 1,0 0,0 0,0 0,-25 0,0-25,0 24,0 1</inkml:trace>
  <inkml:trace contextRef="#ctx0" brushRef="#br0" timeOffset="90877.0159">8756 15180,'0'-49,"0"74,25-25,-25 24,25 1,-1 25,-24-25,0-1,25 1,-25 0,25 0,-25 0,0 0,25-25,-25 24,0 1,25-25,-25 25,0 0,0 0,0-1,24-24,1 0,25-24,-25 24,24-50,26 50,-26-25,1 0</inkml:trace>
  <inkml:trace contextRef="#ctx0" brushRef="#br0" timeOffset="94144.1581">4142 17041,'-24'-25,"-1"25,0 0,0 0,0 0,1 0,-1 0,0 0,0 0,0 0,1-25,-1 25,25-25,-25 25,0-24,0-1,1 0,24 0,-25 0,25 1,0-1,0 0,-25 0,25 0,0-24,0-1,0 25,0-49,0 24,0 26,0-26,0 0,25 25,0-24,-25 24,24 0,1 0,0 25,0-24,24-1,1 25,0 0,-1-25,1 25,-25 0,24 0,1 25,-25-25,-1 25,26-1,-25 1,0 25,-1-25,1 24,0-24,0 25,-25-1,0-24,25 25,-25-1,0 1,24-25,-24 24,-24-24,24 0,-50 25,25-26,-24 1,-1 25,0-25,1-1,-26-24,26 25,-1-25,25 25,1-25</inkml:trace>
  <inkml:trace contextRef="#ctx0" brushRef="#br0" timeOffset="95412.1767">9996 16966,'-25'0,"1"0,-1 0,0 0,0 0,0 0,1 0,-1 0,25 25,-25-25,0 0,-24 0,-1-25,25 1,-24-1,-1 0,0 0,26 0,-26-24,25 24,25-25,-25 1,25-1,0 1,-24 24,24-25,0 1,0 24,0 0,0-25,0 25,0-24,0 24,24-25,1 26,0-1,0 0,0 0,-1 0,26 25,0-24,-1 24,1-25,-1 0,1 25,0 0,-1 0,26 0,-26 0,26 0,-1 25,1 0,-1-1,0 26,-24-25,0 49,-26-24,1-1,0 26,0-25,-25 24,0-24,0-1,-25 1,0-25,-24-1,-26 1,1 25,-1-25</inkml:trace>
  <inkml:trace contextRef="#ctx0" brushRef="#br0" timeOffset="101804.7879">8483 13494,'0'-25,"25"25,0 0,0 0,24 25,-24-25,25 0,-26 0,26 0,24 0,-24 0,24 0,1 0,-25 0,24 0,0 0,1 0,-50 0,-1 0,1 0,-25-25,0 0,-25 0</inkml:trace>
  <inkml:trace contextRef="#ctx0" brushRef="#br0" timeOffset="102534.3974">8954 13122,'0'0,"-24"0,-1 0,0 24,0 1,0 0,-24 0,24 0,0 0,0-1,-24 1,49 0,-25 0,0 0,0-25,25 24,25 1,0 0,0 0,0-25,-1 49,26-24,-25 25,0-25,24 24,-24-24,0 25,0-26,-1 1,1 0,0 0,-25 0</inkml:trace>
  <inkml:trace contextRef="#ctx0" brushRef="#br0" timeOffset="110910.5878">5308 10988,'-49'0,"24"0,0-24,0 24,0 0,1 0,-1 0,0 0,0-25,0 25,1 0,-1 0,0-25,0 25,0 0,1 0,-1-25,-25 25,25-25,-24 25,24 0,0-24,0 24,25-25,-25 0,1 25,24-25,-25 0,25 1,0-1,0 0,-25 0,25 0,0-24,0 24,0-25,0 26,0-26,0 25,0-24,0-1,25 0,0 26,-25-26,24 25,1 0,0-24,0-1,24 0,-24 26,0-1,0-25,0 25,0 1,-1-1,1 0,25 0,-25 25,-1-25,26 1,0 24,-26-25,26 25,0-25,-1 25,1 0,24-25,-24 25,24 0,1 0,-1 0,-24 0,-1-25,1 25,0 0,-1 0,26 0,-26 0,26 0,-1 0,-24 0,-1 0,1 0,-1 25,1-25,24 25,-49-25,25 25,-1-25,-24 0,25 25,-1-25,1 24,0 1,-1-25,1 25,-25-25,24 25,-24-25,0 25,25-25,-26 24,26-24,-25 25,24 0,1 0,-25 0,24-1,-24 1,0 0,0 0,0 0,-1 24,26-24,-25 0,0 0,-1 0,1 24,0-24,0 0,-25 24,25 1,-25 24,0-49,0 0,0 0,0 0,0-1,-25 1,0 25,0-25,-24-1,24 1,-25 0,1 0,-26 0,26-1,-1-24,0 25,1 0,-26-25,1 25,0-25,-75 25,49-25,26 0,0 0,-1 0,1 0,24-25,1 25,-26-25,1 0,24 25,1-25,-1 25,25 0,-24-24,24 24,0 0,25-25,25 25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22T05:07:29.8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18083 9004,'-25'-25,"25"0,0 1,49-1,-24 25,0 0,0-25,0 25,-1-25,26 25,-50-25,25 25,0 0,-1-24,26 24,0 0,-1-25,1 25,0 0,-1 0,-24 0,0-25,24 25,-24 0,0 0,0 0,0 0,-1 0,1 0,0 0,25 25,-26-25,26 25,-25-25,0 24,24-24,-24 0,-25 25,25-25,0 25,-1-25,1 0,0 25,0-25,0 0,-1 0,1 0,0 25,0-25,0 0,-1 0</inkml:trace>
  <inkml:trace contextRef="#ctx0" brushRef="#br0" timeOffset="517.896">19348 8558,'0'24,"0"1,24-25,1 25,-25 0,25 0,0-25,0 24,-1 1,1 0,0-25,-25 25,25-25,0 25,0-25,-1 0,1 24,-25 1,-25-25,1 25,-26 0,0 0,-24-1</inkml:trace>
  <inkml:trace contextRef="#ctx0" brushRef="#br0" timeOffset="1477.4976">23068 8830,'-24'0,"24"-24,24 24,1 0,25 0,-25 0,24 0,-24 0,25 0,-1 0,26 0,-26 0,1 0,24 0,1 0,-1 0,-24 0,24 0,-24 24,-1-24,1 0,-25 0,0 0,-1 0,1 0,-50 0</inkml:trace>
  <inkml:trace contextRef="#ctx0" brushRef="#br0" timeOffset="2150.6504">23515 8533,'-25'0,"0"25,0-25,1 24,-1 1,0 0,-25-25,1 25,24 0,0-25,0 0,-24 24,24-24,-25 0,26 0,-26 0,25 0,-24 0,24 0,0 0,0 0,25 25,0 0,25-25,-25 25,25-25,0 25,-25-1,24 1,26 0,-25 0,0 0,-1-1,51 26,-26 0,-24-25,0-1,25 26</inkml:trace>
  <inkml:trace contextRef="#ctx0" brushRef="#br0" timeOffset="14704.0068">2753 3076,'25'0,"25"0,-25 0,-1 0,1 0,25-25,-1 25,1 0,49 0,0 0,1 0,24 0,0 0,0 0,-25 0,0 0,0 0,1 0,-1 25,0-25,-25 25,26-25,-26 0,0 24,1-24,-1 0,1 0,-1 0,1 0,-1 0,0 0,-24 0,-25 0,0 0,-1 0,-48 0,-26 0</inkml:trace>
  <inkml:trace contextRef="#ctx0" brushRef="#br0" timeOffset="15304.9722">3274 3349,'99'0,"-24"0,24 0,-25 0,51 0,-26 0,50 0,-1 0,1 0,-25 24,0-24,0 25,-25 0,-24-25,-25 25,-1-25,-24 0,0 0,-25 25,25-25</inkml:trace>
  <inkml:trace contextRef="#ctx0" brushRef="#br0" timeOffset="18116.7251">13221 11112,'-25'0,"25"-24,0-1,0 0,0 0,25 0,0 25,-25-24,25 24,-1 0,1-25,0 25,0 0,24-25,-24 25,0 0,25 0,-1 0,-24 0,0 0,24 0,-24 25,0 0,25-25,-26 24,26 1,0-25,-1 25,1 0,-25 0,24-1,1 1,-1 0,1 0,0-25,-26 25,26-25,-25 25,0-25,0 0,-1 0,-24-25,-24 0,-1 0</inkml:trace>
  <inkml:trace contextRef="#ctx0" brushRef="#br0" timeOffset="18747.6001">13568 10616,'0'-24,"-25"24,1 0,24 24,0 1,-25 0,0 25,0-26,25 1,-49 25,24-25,0-1,-25 1,26 0,-26 25,0-26,1 1,24-25,-25 25,25-25,25 25,-24-25,-1 0,50 0,-1 25,1-25,25 24,-25-24,24 25,-24 0,25 0,-25 0,-1 0,26-1,-25 1,24 25,-24-25,0 24,0 1,0-1</inkml:trace>
  <inkml:trace contextRef="#ctx0" brushRef="#br0" timeOffset="25239.6345">19819 9426,'0'-25,"0"0,0 0,0 1,0-1,0 0,0 0,0 0,0 1,-25 24,25-25,0 0,0 0,0 0,0 1,-25 24,25-25,0 0,0 0,0 0,-24 25,24-25,0 1,0-1,0 0,0 0,0 0,0 1,0-1,0 0,0 0,0 0,0 1,0-1,0 0,0 0,0 0,0 1,0-1,0 0,0 0,0 0,24 25,-24-49,0 24,0 0,0 0,0-24,25 24,-25-25,25 26,-25-1,0-25,25 25,-25 1,25-26,-25 0,24 25,-24-24,25 24,-25 0,25 0,-25 1,0-1,25 25,-25-25,0 0,25 0,-25-24,24 24,-24-25,0 26,25 24,0-25,0 0,24 25,-49-25,25 25,0 0,25-25,-26 25,1-24,25 24,-25 0,-1-25,1 25,0 0,0 0,0 0,-1 0,1 25,0-25,0 24,0 26,-1-25,1 0,25-1,-25 1,0 0,-1 0,1 0,-25-1,25 1,0 0,0 0,-25 0,24-1,-24 1,0 25,25-25,-25 24,25 1,0-25,0 24,-1-24,-24 25,25-25,-25-1,0 26,0-25,0 0,0 24,0-24,-25 0,25 0,-24-1,24 1,-25 0,25 0,-25 0,0-1,25 1,-25 0,1 0,24 0,-25-1,25 1,-25 25,25-25,-25-1,25 1,0 0,-25-25,25 25,0 0,0-1,0 1,0 0,0 0,-24 0,24 0,0-1,0 1,0 0,0 0,0 0,24-1,-24 1,0 0,0 0,25 24,-25-24,25 0,-25 0,0 0,0-1,25 1,-25 0,0 0,25 0,-25-1,0 1,0 0,0 0,0 0,0-1,0 1,0 0,0 0,0 0,0-1,0 1,-25-25,-25 50,25-25,25-1,-24-24,-26 0,0 0,25 0,1 0,-1 0,0 0,0-24,0 24,1-25,-1 25,0-25,0 0,0 0,25 1,-24 24,24-25,0 0,-25 0,25 0,-25 25,0-24,25-1,-25 25,25-25,0 0,-24 25,24-25,-25 1,25-1,-25 25,25-25,-25 0,25 0,-25-24,1 24,24 0,-25-24,25 24,-25-25,25 25,-25-24,25 24,-25-25,1 26,24-1</inkml:trace>
  <inkml:trace contextRef="#ctx0" brushRef="#br0" timeOffset="27675.2351">21927 9550,'0'-25,"0"0,0 0,-24 1,24-1,-25 0,25 0,0-24,-25 24,25-25,0 1,-25-26,0 26,25-1,0 25,0 0,-24 0,24 1,0-1,0 0,0 0,-25 0,25-24,0 24,-25 0,25 0,-25 1,25-1,0 0,0 0,-25 0,25 1,0-1,0 0,-25 0,25 0,0 1,0-26,25 25,-25 0,25-24,-25 24,0 0,0-24,25 24,0 0,-25 0,25 0,-1 1,26-26,-25 25,0 0,-1-24,1 24,0 0,25 0,-26-24,1 24,0 0,0 25,0-25,-1 0,1 25,25 0,-25-24,-1 24,1 0,25 0,-25-25,-1 25,1 0,25 0,-25 0,-1 0,1 25,0-25,0 24,0 1,-25 0,0 0,0 0,24-1,-24 26,25-25,0 24,-25-24,0 25,0-25,0 24,0-24,0 25,-25 49,25-49,-25-26,25 26,-24-25,24 24,0-24,-25 0,25 0,0 0,0-1,0 1,0 0,0 0,-25 0,25-1,0 1,25 0,-25 0,25 24,-25-24,24 0,-24 0,0 0,0-1,0 1,0 0,0 0,0 0,25-25,-25 25,0-1,0 1,0 0,0 0,0 0,0-1,0 1,0 0,-25 0,25 0,-24-1,24 1,-25-25,25 25,-25 0,25 0,-25-25,25 24,-25-24,-24 25,49 0,-25-25,0 0,0 25,1-25,-1 0,0 0,0 0,0 0,1 0,-1 0,-25 0,1 0,24-25,-25 25,25-25,-49 0</inkml:trace>
  <inkml:trace contextRef="#ctx0" brushRef="#br0" timeOffset="36739.5551">8483 13097,'25'0,"0"0,0 0,-1 0,1 0,0 0,0 0,0 0,-1 25,1-25,0 0,0 0,0 0,-1 0,1 0,0 0,0 0,0 0,-1 0,1 0,-50 24</inkml:trace>
  <inkml:trace contextRef="#ctx0" brushRef="#br0" timeOffset="37810.7689">8582 13246,'25'0,"0"0,0 0,0 0,-1 0,1 0,0 0,0 0,0 0,-1 0,1 0,0 0,0 0,0 25,-1-25,1 0,0 0,-25 24,-25-24</inkml:trace>
  <inkml:trace contextRef="#ctx0" brushRef="#br0" timeOffset="41653.4226">10468 13122,'-25'0,"50"0,-1 0,26 0,-25 0,0 0,-1 0,1 0,0 0,25 0,-26 0,1 0,0 0,-25-25,-25 25,0 0</inkml:trace>
  <inkml:trace contextRef="#ctx0" brushRef="#br0" timeOffset="42464.4727">10418 13271,'25'0,"0"0,-1 0,1 0,0 0,25-25,-26 25,1 0,0 0,0 0,0 0,-1 0</inkml:trace>
  <inkml:trace contextRef="#ctx0" brushRef="#br0" timeOffset="43349.1979">8781 13171,'25'25,"-1"25,1-25,-25-1,25 26,-25 0,25-1,-25 26,0-1,0 0,25-24,-25 24,0-24,0 0,0-26,0 1,0 25,0-25,0-50,0 0,-25-25</inkml:trace>
  <inkml:trace contextRef="#ctx0" brushRef="#br0" timeOffset="43926.547">8682 13469,'0'-25,"24"0,-24 1,25 24,-25-25,25-25,0 25,-25 1,25-1,-25 0,24 0,1 25,0 0,0 25,0-25,-1 25,1 0,50 24,-26-24,-24 0,0-25,0 25,0-1,24-24,-49 25,50 0</inkml:trace>
  <inkml:trace contextRef="#ctx0" brushRef="#br0" timeOffset="45057.7165">10666 13122,'-25'0,"25"24,0 51,-25-25,25-1,0 1,0 24,0 1,0-26,0 26,0-1,0-24,-24-1,24 1,0-25,0-1,0 1,0-50,0 1</inkml:trace>
  <inkml:trace contextRef="#ctx0" brushRef="#br0" timeOffset="45755.691">10368 13370,'0'0,"-24"-25,-1 25,50 0,-25-25,24 0,1 25,-25-24,25 24,0-25,0 0,-1 0,1 0,0 25,-25-25,25 1,-25-1,0 0,0 0,0 0,25 50,-1-25,1 25,0 0,0 0,0-1,-1 1,1 0,0-25,0 25,0 0,-1-25,-24 25,25-25,-25 24</inkml:trace>
  <inkml:trace contextRef="#ctx0" brushRef="#br0" timeOffset="49614.9879">20389 8434,'-24'0,"-1"24,0 1,25 0,0 0,-25-25,25 25,-25-25,1 0,24 24,24-24</inkml:trace>
  <inkml:trace contextRef="#ctx0" brushRef="#br0" timeOffset="50629.5592">20166 8434,'25'0,"0"0,0 0,-1 24,1 1,-25 0,0 0,25-25,-25 25,25-25,0 24,-1-24,1 0</inkml:trace>
  <inkml:trace contextRef="#ctx0" brushRef="#br0" timeOffset="51216.5173">20092 8285,'25'0,"-1"0,1 0,0 0,0 0,0 0,-1 0,-24-25,25 25,0 0,0 0,0 0</inkml:trace>
  <inkml:trace contextRef="#ctx0" brushRef="#br0" timeOffset="53128.6596">20166 8062,'-25'0,"25"24,0 1,25-25,-25 25,0 0,25-25,-25 25,0-1,0 1,25 0,-25 0,0 0,0-1,0 1,25-25,-25 25,24 0,-24 0,25-1</inkml:trace>
  <inkml:trace contextRef="#ctx0" brushRef="#br0" timeOffset="53711.766">20315 8260,'0'0,"0"74,-25-49,25 0,0 0,0 0,0-1</inkml:trace>
  <inkml:trace contextRef="#ctx0" brushRef="#br0" timeOffset="54611.7313">20414 7962,'0'-25,"0"50,0 0,0 0,0 0,-25 24,25 1,-24 0,24-1,-25 1,25-25,0 24,-25-24,25 0,0 0,-25-1</inkml:trace>
  <inkml:trace contextRef="#ctx0" brushRef="#br0" timeOffset="56556.7695">20141 7789,'-24'0,"24"24,-25-24,25 25,-25-25,25 25,0 0,-25-25,25 25,0-1,-25-24,25 25,0 0,-24-25,24 25,0 0,0 0,0-1,0 1,0 0,0 0,0 0,0-1,0 1,24 0,1 0,-25 0,25-1,0 26,0-25,-25 24,24-24,1 0,0 25,0-1,0-24,24 0,-24-25</inkml:trace>
  <inkml:trace contextRef="#ctx0" brushRef="#br0" timeOffset="57243.369">20290 7640,'25'0,"0"0,0 25,-1-1,-24 1,25 0,-25 0,0 0,25-1,-25 1,25 0,-25 25,25-26,-25 1,0 25,0-25,0 24,0-24,0 0,0 0,24 0,-24-1,0 1,0 0,0 0,0 0,-24-1,24 1,-25 0,0 0,25 0,-25-25,0 24,1 1,-1-25,-25 25,1 0</inkml:trace>
  <inkml:trace contextRef="#ctx0" brushRef="#br0" timeOffset="58041.9785">20290 8533,'0'25,"0"-1,0 1,-25 0,25 0,0 24,0-24,0 25,0-1,-24 1,24 0,-25-1,25 1,-25 0,25-1,0 26,-25-51,0-24,1 25</inkml:trace>
  <inkml:trace contextRef="#ctx0" brushRef="#br0" timeOffset="58511.6828">20315 8533,'0'25,"0"-1,0 1,0 25,0-25,0 24,0 1,0-25,0 24,0-24,0 25,0-26,0 1,0 0,0 0,0 0,-25-25</inkml:trace>
  <inkml:trace contextRef="#ctx0" brushRef="#br0" timeOffset="58811.679">20389 8508,'0'0,"0"25,0 0,25-1,-25 26,0 0,25-26,-25 26,0-25,0 24,0-24,0 0,0 0,0 0</inkml:trace>
  <inkml:trace contextRef="#ctx0" brushRef="#br0" timeOffset="65651.7031">7020 14362,'25'0,"-1"0,26 25,0-25,24 25,25-25,0 24,25-24,0 25,0-25,199 0,-174 0,24 0,1 0,0-25,24 25,-24-24,24 24,-49 0,0 0,-25 0,0 0,-50 24,1 1,-1-25,-24 25,-25-25,-1 25,1-25,0 25,-50-25,0 24,-24-24</inkml:trace>
  <inkml:trace contextRef="#ctx0" brushRef="#br0" timeOffset="66147.2341">7789 14759,'-25'0,"50"0,-1 0,26 0,24-25,26 25,-1 0,0 0,149-25,-124 25,25 0,0 0,0 0,24 25,-24 0,0-25,0 25,-25-25,-25 0,-25 0,-24 0,0 0,-100-25,0 0</inkml:trace>
  <inkml:trace contextRef="#ctx0" brushRef="#br0" timeOffset="67159.4591">5606 11112,'0'0,"25"0,-1 25,26-25,-25 25,24 0,-24 0,25-25,-25 25,24-25,1 0,0 24,24-24,50 25,-74-25,49 25,-25-25,50 25,0-25,0 0,25 0,0 0,0 25,0-25,-25 0,-25 0,0 0,-25 0,26 0,-51 0,26 0,-50 0,-1 0,1 0,-25 24,-25-24,-24 25,-1-25,0 25</inkml:trace>
  <inkml:trace contextRef="#ctx0" brushRef="#br0" timeOffset="67659.5715">6350 11361,'0'0,"25"0,24 0,51-25,-26 25,0 0,26 0,-1 0,25 0,25 0,0 0,-25 0,0 0,0 0,-50 0,0 0,-24 0,0 0,-26 0,1 0,0 0,0 25,0-25,0 0</inkml:trace>
  <inkml:trace contextRef="#ctx0" brushRef="#br0" timeOffset="69080.6406">14461 10120,'25'0,"0"0,24 0,-24 0,25 0,-1 0,26 0,-26 0,1 0,24 0,1 0,-1 25,25-25,1 0,-1 25,-25-25,1 0,-1 0,1 0,148 0,-99 0,-25 0,-25 0,1 0,-26 0,-24 0,0 0,0 0,-50 0,-25 25</inkml:trace>
  <inkml:trace contextRef="#ctx0" brushRef="#br0" timeOffset="69732.6499">14585 10418,'0'0,"0"-25,25 25,0 0,24 0,1 0,0 0,24 0,-24 0,24 0,25 0,-24 0,24 0,0 0,0 0,25 0,-24 0,-1 0,0 0,0 0,-24 0,-26 0,1 25,-25-25,-1 0,1 0,-25 25</inkml:trace>
  <inkml:trace contextRef="#ctx0" brushRef="#br0" timeOffset="74891.4299">19720 9550,'-25'0,"25"-25,-25 25,0 0</inkml:trace>
  <inkml:trace contextRef="#ctx0" brushRef="#br0" timeOffset="77052.0074">23912 9351,'-25'0</inkml:trace>
  <inkml:trace contextRef="#ctx0" brushRef="#br0" timeOffset="113931.8336">18678 7045,'25'0,"0"-25,-1 25,1 0,0-25,0 25,0 0,-1 0,1-25,0 25,0 0,0 0,-1 0,1 0,0 0,0 0,0 0,-25 25,24-25,-24 25,25-25,0 25,0-1,-25 1,25 0,-25 0,24-25,-24 25,25-1,-25 1,25-25,-25 25,25 0,0 0,-25-1,24 1,-24 0,25 0,-25 0,0-1,25 1,-25 0,25-25,-25 25,0 0,0-1,25 1,-25 0,24-25,-24 25,25 0,0-25,-25 24,25-24,0 25,0-25,-25 25,24-25,1 0,0 0,0-25,-25 0</inkml:trace>
  <inkml:trace contextRef="#ctx0" brushRef="#br0" timeOffset="114531.6565">19199 7565,'0'25,"25"-25,-1 0,1 25,-25 0,25-25,0 25,0-1,-1-24,-24 25,25 0,0 0,0 0,0-1,-1 1,1 0,0-25,0 25,0-25,0 25,-1-25,-24-25,25 0,-25 0,25 0,-25-24,0-1,25 1,-25-1,0-24,0 24,0 0,0 26</inkml:trace>
  <inkml:trace contextRef="#ctx0" brushRef="#br0" timeOffset="140584.3181">17735 14833,'-24'0,"24"25,24-25</inkml:trace>
  <inkml:trace contextRef="#ctx0" brushRef="#br0" timeOffset="144199.4763">5928 15751,'0'-25,"0"50</inkml:trace>
  <inkml:trace contextRef="#ctx0" brushRef="#br0" timeOffset="146868.5791">8359 16024,'-25'0,"1"0,-1 25,0-25,0 0,0 0,1 0,24 24,-25-24,0 0,0 0,0 0,1 0,-1 0,0 0,0 0,-25 0,26 0,-26 0,0-24,-24 24,24 0,-24 0,0 0,24 0,-24 0,24 0,0 0,26-25,-26 25,25-25,-24 25,24-25,0 25,-25-25,26 1,-1-1,-25 0,1 0,24 0,0-24,0 24,-25 0,26 0,-26 1,25-1,0 0,1 0,-1-24,0 24,0 0,25 0,0 0,0 1,0-26,0 25,0 0,25-24,0 24,24-25,-24 25,0-24,0 24,0-25,24 26,-24-1,0-25,0 25,24 1,1-1,-25 0,0 0,24 0,-24 25,25-24,24-1,-24 25,-1-25,1 25,-1 0,26-25,-26 25,26 0,-1 0,1 0,24 0,0 25,-24-25,24 0,-25 25,1-25,-1 25,-24-1,-1-24,1 25,-1-25,1 25,0 0,-1 0,-24-25,25 24,-1 1,1 0,-1 0,1 0,-25-25,0 24,24-24,-24 0,0 0,0 0,0 0,-1 0,1 0,25 0,-25 0,24 0,1-24,-1 24,26-25,-1 0,1 25,-1-25,-24 0,24 1,0-1,-24 0,0 0,-25 25,-1-25,1 25,0-24,0 24,0-25,24 0,-24 25,25-25,24 25,-24 0,24 0,0 0,26 0,-1 0,0 0,-25 0,26 0,-26 25,1-25,-1 25,-24-25,-26 0,1 25,25-25,-25 24,-1-24,1 25,0 0,0 0,24 0,-24 24,25-24,-1 25,1-26,0 26,24-25,-24 0,-1 24,1-24,-25 0,-1 0,-24-1,0 1,0 0,0 0,0 25,0-26,0 1,0 0,-24 0,24 24,-25-24,0 25,0-25,0-1,1 26,-26-25,0 0,26-1,-51 26,-24 0,49-26,-24 1,0 0,24 0,-24 0,-1-1,1-24,-1 25,-24-25,-99 50,98-50,-24 25,0-25,0 0,0 0,25 0,-25 0,25-25,0 0,-1 25,26-25,-25 0,-75 1,1-1,123 25,0 0,1 0,-1 0,25 0,-24 0,-1 0,25 0,-24 0,-1 25,0-25,-24 0,24 24,1-24,-26 0,26 0,-1 0,25 0,1 0,-1 0,0 0,0 0,25-24,-25 24,50 0</inkml:trace>
  <inkml:trace contextRef="#ctx0" brushRef="#br0" timeOffset="147562.62">11931 14883,'25'-25,"-50"50,50-75,0 50,-1 0,1 0,0 0,0 0,0 25,-1 0,1 24,0-24,-25 25,25-1,0 1,-25 24,25-24,-25 0,0-1,24 1,-24 0,0-26,0 1,0 0,25-25</inkml:trace>
  <inkml:trace contextRef="#ctx0" brushRef="#br0" timeOffset="147903.2888">12526 15032,'-24'0,"-1"24,0 1,0 0,0 0,1 0,-1-1,0-24,0 25,25 0,0 0,0 0,25-25,25 24,-1-24,1 25,-1-25,1 0,0 0,-26 0,1 25,0-25</inkml:trace>
  <inkml:trace contextRef="#ctx0" brushRef="#br0" timeOffset="148100.7277">12774 15329,'0'0,"0"-49,0 24,0 0,25 0,0 25,0 0,24 0,-24 0,0 0</inkml:trace>
  <inkml:trace contextRef="#ctx0" brushRef="#br0" timeOffset="148263.7103">12923 15354,'0'0,"-25"0,50 0,0 0,0 0,24 0</inkml:trace>
  <inkml:trace contextRef="#ctx0" brushRef="#br0" timeOffset="148896.7304">13444 15007,'0'-25,"-25"0,1 25,24 25,-25 0,0 0,0-25,0 24,1-24,-1 0,-25 0,25 0,0 0,25-24,0-1,0 0,25 0,0 0,0 25,0-24,0 24,24 0,1 0,-25 0,24 0,-24 24,25-24,-26 50,1-25,0 24,-25 26,0-1,0 1,-25-1,0 1,1-26,-1 26,-25-51,25 1,-24 0,-1-25,25 0,25-50,0 26,0-26,0 0,50 26,0-1,-1 25,-24 0,25 0,-1 0,-24 49,25-24,-1 25,-24-1,25 1,-1-25,1 0,-25-1,24-24,-24 25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22T05:10:05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17934 9525,'0'0,"0"-25,0 0,0 1,0-1,0 0,0 0,25 0,-25 1,24 24,1 0,25 0,-25 0,24 0,-24 0,0 0,24 0,-24 0,0 24,25 1,-26 0,1-25,0 25,0 0,0-1,-25 1,24 0,26 0,-25 0,0-1,-25 1,25 25,-1-25,-24 24,25 1,0-25,0 24,24 1,-24-25,-25 24,25 1,0-25,-25 24,25 1,24-25,-24 24,25-24,-26 0,26 0,-25-25,24 25,-24-25,25 0,-1 0,1 24,0-24,-1 0,-24 0,25 0,-1 0,-24 0,25 0,-25 0</inkml:trace>
  <inkml:trace contextRef="#ctx0" brushRef="#br0" timeOffset="403.2359">19224 10071,'0'-25,"0"50,24 0,1-1,0 1,0 25,24-25,1 24,0-24,-1 0,1-25,-25 25,24-1,-24-24,0 25,0-25,-25 25,0 0,-25 0,-25 24,1-24,-1 0,-24 24,-1-24</inkml:trace>
  <inkml:trace contextRef="#ctx0" brushRef="#br0" timeOffset="7961.4796">18777 14337,'25'0,"-25"-25,-25 25,25-25,-25 25,25-24,-24 24,-1 0,0-25,0 25,25-25,-25 25,25-25,0 0,-24 1,-1-1,25 0,0 0,0 0,-25 1,25-1,0 0,0 0,0-24,0 24,0-25,0 25,0 1,25-26,-25 25,25 0,-1-24,1 24,0 0,0 0,0 1,-1 24,1-25,0 25,0 0,24-25,-24 25,0 0,25 0,-26 0,1 0,25 0,-1 25,-24 0,25-25,-1 24,-24 26,0-25,0 0,-25 24,0-24,0 25,0-1,0 1,0-1,-25 1,0-25,-24 24,24 1,-25-25,25 0,-24 24,-1-24,1 0,-1-25,0 25,1-1,-1-24</inkml:trace>
  <inkml:trace contextRef="#ctx0" brushRef="#br0" timeOffset="9265.1009">21481 13146,'-25'0,"25"-24,-25 24,0-25,1 25,24-25,-25 25,0-25,0 0,0 1,1 24,24-25,-25 0,25 0,0 0,-25 25,25-24,0-1,0 0,-25 0,25 0,0 1,0-1,25 0,-25 0,25 25,-25-25,0 1,0-1,25 0,-1 0,1 0,-25 1,25-1,0 0,24 25,1-50,0 50,-1-24,1 24,-25-25,24 25,-24 0,25 0,-25 0,-1 0,1 0,0 25,0-1,-25 1,25 0,-25 0,24 24,-24 1,0-25,0 24,0 1,0 0,0-1,-24 1,24-25,-25-1,0 1,0 0,0 0,1 0,-26-25,0 24,1 1,-26 0,26-25,-26 25,1-25,-1 0</inkml:trace>
  <inkml:trace contextRef="#ctx0" brushRef="#br0" timeOffset="28598.5973">3225 6350,'-25'-25,"50"25,-1 0,1 25,0-25,0 0,24 25,-24-25,25 0,-25 0,49 0,-24 25,24-25,1 0,24 24,-25-24,1 0,-1 0,-24 0,24 0,-24 0,-1 0,1 0,-25 0,-1 0,1 0,0 0</inkml:trace>
  <inkml:trace contextRef="#ctx0" brushRef="#br0" timeOffset="29389.1655">3125 6598,'-24'0,"48"0,1 0,0 0,0 0,0 0,24 0,-24 0,25 0,-26-25,26 25,0 0,-1 0,26 0,-26 0,1 0,0 0,24 0,-24 0,24 0,0 0,-24 0,0 0,-1 0,-24 0,25 0,-26 0,1 0,0 0,-25-25,-25 25,0 0</inkml:trace>
  <inkml:trace contextRef="#ctx0" brushRef="#br0" timeOffset="33876.9726">8260 4341,'0'-25,"0"0,-25 25,50 25,-25 25,25-1,-25 1,0-1,25 1,-25 0,0-1,0 1,0-25,0 24,0-24,0 0,0 0,0 0,0-50,0 0,0 0</inkml:trace>
  <inkml:trace contextRef="#ctx0" brushRef="#br0" timeOffset="34341.2263">8533 4390,'0'25,"0"0,0 0,-25 0,25-1,-25 1,25 0,-25 0,1-25,-1 25,0-25,0 24,50 1,0 0,0 0,-1-25,1 25,0-1,0-24,-25 25,25-25,-1 0,1 25,0-25</inkml:trace>
  <inkml:trace contextRef="#ctx0" brushRef="#br0" timeOffset="34609.0515">8756 4638,'0'-49,"25"49,0 0,-1 0,26 0,-25 25,0-25,-1 0</inkml:trace>
  <inkml:trace contextRef="#ctx0" brushRef="#br0" timeOffset="34813.2003">8930 4787,'-25'0,"50"0,24 0,-24 0,25 0,-25-25,24 25,-24 0,-25-24</inkml:trace>
  <inkml:trace contextRef="#ctx0" brushRef="#br0" timeOffset="35592.3474">9203 4341,'-50'-75,"25"51,25-1,25 50,0-1,0 1,-1 0,1 0,0-25,0 0,24 0,-24 0,25 0,-25 0,24 0,-24-25,-25 0,25 0,-25 1,0-1,0 50,0-1,0 1,0 0,-25 25,25-26,-25 1,25 0,-25-25,25 25,0 0,25-50,0 0,25 25,-26-25,1 25,0 0,25 0,-26 0,1 0,0 0,0 25,0 0,-1 0,1-25,-25 49,0-24,0 0,0 0,-25 24,1-24,-26 0,25-25,-49 25,-1-1,1-24,-25 0</inkml:trace>
  <inkml:trace contextRef="#ctx0" brushRef="#br0" timeOffset="36109.9683">8334 5110,'-24'0,"48"0,1-25,25 25,24 0,-24-25,24 25,1 0,-1 0,25 0,0-25,1 25,24 0,-25 0,25-24,-25 24,0 0,-24 0,-26 0,1 0,-50-25</inkml:trace>
  <inkml:trace contextRef="#ctx0" brushRef="#br0" timeOffset="36477.1012">8558 5333,'-25'0,"50"0,24-25,1 25,24 0,1-25,24 25,0 0,25-24,-25 24,1 0,-1 0,0-25,-25 25,26-25,-51 0,1 25,-25 0</inkml:trace>
  <inkml:trace contextRef="#ctx0" brushRef="#br0" timeOffset="41032.3976">17338 13122,'0'0,"0"-25,0 0,0 0,0 0,0 1,0-1,25 0,-25 0,25 25,-25-25,25 1,-25-1,25 25,-25-25,24 25,-24-25,25 25,0-25,0 25,-25-24,25 24,0-25,-1 25,1-25,0 25,0 0,0 0,-1-25,1 25,0 0,0 0,0 25,-1-25,1 25,0 0,0-1,0 1,-25 0,24 0,1 0,-25-1,0 26,25-25,-25 0,0 24,25-24,-25 0,0 0,25-1,-25 1,0 0,0 0,0 25,24-26,-24 1,0 25,25-25,0-1,-25 1,25-25,0 25,-1-25,1 25,0-25</inkml:trace>
  <inkml:trace contextRef="#ctx0" brushRef="#br0" timeOffset="41518.704">17785 13444,'0'-25,"25"25,0 0,-1 25,-24 0,25 0,25 0,-25 24,-1-24,26 25,-25-26,0 1,-1 0,1 0,0-25,-25 25,25-25,-25-25,25 0,-25 0,24 0,-24 1,50-26,-25-24,0 24,-1 0,1 1</inkml:trace>
  <inkml:trace contextRef="#ctx0" brushRef="#br0" timeOffset="42716.7582">22324 11435,'0'-25,"25"0,-25 1,0-1,-25 25,25-25,-25 25,1 0,-26 0,25 0,0-25,-24 25,24 0,0 0,-24 0,24 0,-25 0,25 0,1 0,-1 25,0-25,-25 25,50 0,-24-1,-1 1,0 0,25 25,-25 24,0-24,25 24,0 0,0-24,-25 24,25-24,0 0,0-1,0 1,-24-1,24 1,0-25,0 25,0-26,0 1,-25-25,25 25</inkml:trace>
  <inkml:trace contextRef="#ctx0" brushRef="#br0" timeOffset="43258.0908">21307 11683,'0'-25,"0"0,25 25,-25 25,25-25,-25 25,25 25,-25-26,24 1,-24 25,25-25,-25 24,25 1,0-1,-25 1,25 0,-25 24,24-24,-24-25,0 24,0-24,0 0,25-25,0 0,0 0,0-25,-1 0,1 0,0 1,0-26,25 0,-26 25</inkml:trace>
  <inkml:trace contextRef="#ctx0" brushRef="#br0" timeOffset="44205.6055">24854 8607,'0'-25,"-25"1,25-1,-24 0,-1 0,0 25,0-25,0 1,-24 24,24 0,-25-25,1 25,24 0,-25 0,26 0,-26 0,0 0,1 0,-1 0,1 25,24-25,-25 24,1 1,24-25,0 25,0 0,-24-25,24 25,0-1,0 1,0 0,0 0,1 0,-1-25</inkml:trace>
  <inkml:trace contextRef="#ctx0" brushRef="#br0" timeOffset="44601.3664">23986 8136,'0'0,"-49"-50,24 50,0 0,25 25,0 0,-25 0,25 0,0 24,0-24,0 25,-25-1,25 1,-49-1,24 1,-25-25,1 24,24-24,-25 0,25 0,25 0,25-25,50 0,-1 0,25 0,1 0</inkml:trace>
  <inkml:trace contextRef="#ctx0" brushRef="#br0" timeOffset="55611.2387">11683 4415,'-25'-25,"25"1,0-1,0 50,0-1,0 26,0 0,0-26,25 26,-25 0,0-1,0 1,0-1,0 26,0-25,0 24,0-24,-25-1,25 1,-25-25,25-1,0 1</inkml:trace>
  <inkml:trace contextRef="#ctx0" brushRef="#br0" timeOffset="56097.529">11931 4564,'0'-25,"0"50,0 0,0 24,0-24,0 25,0-25,0 24,0-24,0 0,-25 0,25 0,-25-25,1 24,-1-24,0 25,0-25,0 0,25-25,25 25,0 0,0 25,0-25,24 25,-24 0,25 0,-26-25,1 24,0 1,0 0,0-25,-1 25,1-25,0 0</inkml:trace>
  <inkml:trace contextRef="#ctx0" brushRef="#br0" timeOffset="56585.7108">12378 4837,'-25'0,"50"0,-1 25,1-25,0 0,25 0,-26 0,1 0,25 0,-1 0,-24 0,0 0,0-25,0 25</inkml:trace>
  <inkml:trace contextRef="#ctx0" brushRef="#br0" timeOffset="56849.5605">12576 5035,'25'0,"0"0,-1 0,1 0,0 0,49 0,-49 0,25 0,-25 0,-1-24</inkml:trace>
  <inkml:trace contextRef="#ctx0" brushRef="#br0" timeOffset="57685.256">13593 4465,'0'-50,"0"25,-25 25,25 25,0 25,0-25,0 24,0 1,0 24,0-24,0-1,-25-24,25 25,-24 0,24-26,-25 1,25 0,0 0,-25 0,0-25,0 0,50 0,0 0,0 0,0 0,-1 0,26 0,0 0,-26 0,1 0,0 0,0 0,0 0,-25-25</inkml:trace>
  <inkml:trace contextRef="#ctx0" brushRef="#br0" timeOffset="57913.2534">13692 4837,'-25'-25,"25"50,0 0,25 0,0 24,0 1,24-25,-24 24,0-24,0 25,0-26,-1 1</inkml:trace>
  <inkml:trace contextRef="#ctx0" brushRef="#br0" timeOffset="58361.1212">12204 5259,'-25'0,"50"24,0-24,24 0,26 0,24 0,25 0,25 0,0 0,-1 0,-24 0,25 0,99 0,-148 0,-1-24,-50 24,1 0,-25 0</inkml:trace>
  <inkml:trace contextRef="#ctx0" brushRef="#br0" timeOffset="58702.0845">12799 5457,'0'0,"-25"0,50 0,0 25,49-25,1 0,24 0,0 0,1 0,-1 0,-25 0,25 0,-24 0,-26 0,1 0,-25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22T05:11:37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3572 6276,'-25'-25,"50"25,0 0,24 25,26-25,-26 0,26 24,24 1,-25-25,1 25,24-25,-25 25,-24-25,0 0,-26 25,1-25,-50 0,-24 0,-1 0</inkml:trace>
  <inkml:trace contextRef="#ctx0" brushRef="#br0" timeOffset="399.907">3547 6499,'-50'-25,"50"0,50 25,0 0,-1 0,26 25,-1-25,-24 0,24 0,1 25,-26-25,26 0,-26 0,26 0,-51 0,1 0,0 0,-25-25,0 50</inkml:trace>
  <inkml:trace contextRef="#ctx0" brushRef="#br0" timeOffset="4942.1552">17338 7764,'50'-25,"-25"25,-25-25,49 25,-24-25,25 25,-25 0,49 0,-49 0,25 0,-1 0,-24 25,0 0,24-25,-49 25,50 0,-25-1,0 1,-1 25,1-25,25 24,-25 1,-1 0,1-1,0 1,0-1,-25 1,0 0,0-1,0 1,0-1,0 1,0 0,0-26,0 26,0-25,0 24,-25-24,25 0,-25 25,0-26,25 26,-24-25,-1 24,0-24,25 25,-25-25,25 24,-25-24,25 0,-24 25,24-26,-25 1,0 0,0 25,25-26,-25 26,1 0,-1-26,-25 26,25 0,-24-26,24 26,0-25,0 24,-24-24,24 0,0 25,0-26,0 26,1 0,-1-1,0 1,0 0,25 24,-25-24,1 24,24-24,-25 24,25-24,0-1,0 1,0-1,0 1,0 0,25-26,-25 1,49 0,-24 0,25 0,-26-1,26-24,0 25,-1-25,-24 0,0 25,25-25,-26 0,-24-25,25 25,0-25,-25 1,0-1,25 0,-25 0,0 0,-25 25,0-24,0 24,1 0,-1 0,0 0,0 0,0 0,-24 0,24 0,-25 0,25 24,1-24,-26 25,25 0,0-25,1 25,-1 0,-25-1,50 1,-25 0,1 0,-1 24,0-24,0 0,0 0,25 0,-49 49,24-49,0 25,25-26,-25 1,25 0,-24 0,24 0,0 24,-25-24,25 0,-25 24,25-24,0 25,-25-1,25 1,0 0,0-1,0-24,0 25,0-1,0 1,0-1,25-24,0 25,-25-25,25 24,-25-24,24 25,1-1,-25-24,25 25,0-25,0 24,-25-24,24 25,-24-26,25 26,-25-25,25 74,-25-74,25 0,-25 24,0-24,0 0,0 24,0 1,0 24,0-49,0 0,0 25,-25-26,25 1,0 0,-25 0,25 25,-25-26,1 1,-1-25,0 25,0 25,-24-26,24 1,0 0,-25-25,1 25,-1 0,-24-25,-1 0,1 0,0 0,-26 0,51-25,-26 0,26 0,24 0</inkml:trace>
  <inkml:trace contextRef="#ctx0" brushRef="#br0" timeOffset="10560.5677">2902 16049,'-25'-50,"1"50,24-25,24 25,1 0,25 0,-1 0,-24 0,50 0,-26 0,1 0,24 0,1 0,49-25,-100 25,26 0,-25 0,0 0,-1 0,-24 25,25-25,-50 0</inkml:trace>
  <inkml:trace contextRef="#ctx0" brushRef="#br0" timeOffset="11003.5811">2828 16197,'-25'-24,"75"24,-26 0,26 24,24 1,1-25,-26 25,26 0,-1-25,1 0,-26 25,26-25,-26 0,1 0,-1 0,1 0,-25 0,0 0,-50-25</inkml:trace>
  <inkml:trace contextRef="#ctx0" brushRef="#br0" timeOffset="15322.9559">4366 5308,'0'-25,"0"50,-25-74,74 49,-24 0,0 0,0 0,0 0,-1 0</inkml:trace>
  <inkml:trace contextRef="#ctx0" brushRef="#br0" timeOffset="15505.5042">4366 5581,'49'0,"1"0,-1-25</inkml:trace>
  <inkml:trace contextRef="#ctx0" brushRef="#br0" timeOffset="15900.8439">4911 5060,'-24'-25,"24"1,24 48,-24 26,25-25,-25 24,0 1,0 0,0-26,0 26,0-25,-25 0,50-25,0 0,25-25,-1 0,26 25,-26-25,26 0,-26 25,1-24,-25 24,-1-25</inkml:trace>
  <inkml:trace contextRef="#ctx0" brushRef="#br0" timeOffset="16062.8512">5283 5135,'0'0,"-24"-25,48 50,1 24,25-24,-1 25,26-1,-26 1,1-1,0 1,-1 0,1 24</inkml:trace>
  <inkml:trace contextRef="#ctx0" brushRef="#br0" timeOffset="19826.2253">18529 12675,'-25'-49,"0"24,25 0,0 0,0 0,0 1,0-1,25 25,-25-25,25 0,0 0,-25 1,25 24,0-25,-1 25,1-25,0 0,25 25,-26 0,1 0,0 0,0 0,0 0,24 0,-24 0,25 0,-26 0,1 0,0 25,0-25,0 0,-25 25,24-25,1 25,-25-1,25 1,0 0,-25 25,0-26,25 1,-25 25,0-25,24 24,-24-24,0 0,25 0,-25 24,0-24,0 25,0-26,0 1,0 25,0-25,0-1,0 1,25-25,-25 25,25 0,0 0,-25-1,24 1,-24 0,25-25,-25 25,25 0,0-25,0 25,-1-25,1 0,0 0,0 0,0 0,-25-25,0 0,0 0,0 0</inkml:trace>
  <inkml:trace contextRef="#ctx0" brushRef="#br0" timeOffset="20526.5202">19000 13146,'-24'-24,"48"48,1 1,0 0,0 0,-25 0,25 0,-1-1,-24 1,25-25,-25 25,25-25,-25 25,25-25,0 25,-1-25,1-25,0 25,0-25,0 25,-25-25,24 25,1-25,0 1,0 24,24-25,-24 0,0 25,0-25,25 0,-26 25,-24-25,50 25,-50-24,25 24,-25-25,25 25</inkml:trace>
  <inkml:trace contextRef="#ctx0" brushRef="#br0" timeOffset="22742.0911">21803 10988,'0'-24,"-24"-1,-1 50,0 24,0-24,-25 25,26-1,-26 26,25-26,0 1,-24 24,24 1,0-26,0 26,-24-26,24 1,0 0,0-1,25-24,-24 0,24 0</inkml:trace>
  <inkml:trace contextRef="#ctx0" brushRef="#br0" timeOffset="23106.1979">21134 11286,'0'0,"-25"-49,0 24,25 74,0 1,0 0,25 24,-25 0,0-24,0 24,0-24,0 0,0-26,0 1,0 0,0 0,25-25,24-25,1 0,-1 0,26 1,-1-26,1 0</inkml:trace>
  <inkml:trace contextRef="#ctx0" brushRef="#br0" timeOffset="23674.3583">24333 8458,'25'-74,"-50"148,50-198,-25 100,0-1,-25 0,1 0,24 0,-25 25,0 25,-25 0,26 25,-26-1,25-24,-24 25,-1-26,0 26,1-25,-1 0,25-1,-24 1,24-25,0 0,0 25,0-25,1 0</inkml:trace>
  <inkml:trace contextRef="#ctx0" brushRef="#br0" timeOffset="24071.4906">23862 8086,'0'0,"-50"-74,50 49,-24 25,-1 25,25 0,-25 74,0-25,-24-24,24-25,-25 24,1 1,24-25,-25 24,25-24,1 25,24-25,0-1,0 1,0 0,0 0,49 0,1-25,24 0,1 0,24 0,0 0,0 0</inkml:trace>
  <inkml:trace contextRef="#ctx0" brushRef="#br0" timeOffset="36003.1938">21630 14684,'-100'-24,"26"24,24-25,26 25,-26 0,50-25,-25 25,0-25,25 0,-24 1,24-26,-25 25,0-24,0-26,0 25,25-24,-24 24,24-24,-25 0,25 24,0-24,0-1,25 26,-1-26,1 1,0 24,0-24,0-1,-1 1,1 24,25-24,-25 24,24 1,-24-1,25 0,-26 1,1 24,25-25,-1 26,-24-1,0 0,25 25,-25-25,24 25,1 0,-1 0,-24 0,25 0,-1-25,-24 25,0 0,25 0,-26 0,1-24,0 24,-25-25,25 25,0-25,-25 0,24 0,-24 1,25-1,-25-25,0 1,25 24,-25 0,0-25,0 26,0-26,0 25,0-24,0-1,0 25,0-25,0 26,0-51,0 26,0 24,0 0,0-25,0 26,25-1,-25 0,25 0,-25-24,24 24,1-25,-25 25,25-24,0 24,0-74,-1 49,1 1,0 24,0-25,-25 25,25 1,-1-26,-24 25,25 0,0 0,-25 1,25-1,-25 0,50 0,-26 0,1 1,0-1,0 25,0-25,-1 0,26 25,-25-25,24 25,1-24,0 24,-1-25,-24 25,25 0,-26 0,26 0,24 0,-24 0,0 0,-26 0,26 0,-25 25,24-1,1 1,-25 0,0 0,-1 24,1-24,0 0,0 25,0-26,0 1,-1 0,-24 25,0-1,0-24,0 25,0-1,0 26,-24-26,-1 1,0 24,0-24,0 0,25-1,-25 26,1-26,-26 75,25-74,0-1,1-24,24 25,-25 0,0-1,0-24,25 25,0-26,0 1,0 0,-25 0,25 0,0 24,0-24,25 0,-25 0,0-1,0 1,0 0,0 0,0 0,0-1,0 1,0 0,0 0,0 0,0-1,0 1,-25 0,25 0,0 0,0-1,25 26,-25-25,25 24,-25-24,25-25,-25 25,0 0,25 0,-25 0,0-1,24 1,-24 0,25-25,-25 25,0 0,0-1,0 1,0 25,-25-1,25-24,0 0,0 0,0 0,0-1,0 1,0 0,0 0,0 0,0-1,0 26,0-25,0 0,-24-1,24 1,-25 0,0 25,25-26,-25 1,0 0,1 0,-1 24,0-24,0 0,0 0,1 0,-1 24,25-24,-25 0,0-25,0 25,25 0,-24-1,-1 1,0 0,0 0,0 0,1-1,-1-24,-25 25,25 0,1 0,-1 0,0-25,0 24,0 1,-24-25,24 25,0-25,-24 25,-1 0,25-25,0 24,-24-24,-1 0,0 0,26 0,-26 0,0 25,1-25,-1 0,1 0,-1 0,0 0,1 0,-1 0,1 0,-1 0,0-25,-24 25,24-24,1 24,-1-25,0 0,26 0,-26 0,0 1,26-1,-26 0,25 0,0 25,1-25,24 1</inkml:trace>
  <inkml:trace contextRef="#ctx0" brushRef="#br0" timeOffset="47655.1773">20166 14188,'0'-49,"0"24,0 74,-25 26,25-1,-24 26,24-1,-25 25,0-25,0 0,0 0,1-24,-1-26,25 1,0 0,0-1,0-24</inkml:trace>
  <inkml:trace contextRef="#ctx0" brushRef="#br0" timeOffset="47996.1104">20960 12898,'0'0,"-50"-24,26-1,24 74,0 1,0 24,49 1,-24-1,25 26,-26-1</inkml:trace>
  <inkml:trace contextRef="#ctx0" brushRef="#br0" timeOffset="48623.1626">22448 14387,'0'-25,"25"50,0 0,-25-1,25 26,-1 24,-24-24,25 49,-25-24,25-1,25 0,-26 1,1-1,0 1,0-26,0 1,0-25</inkml:trace>
  <inkml:trace contextRef="#ctx0" brushRef="#br0" timeOffset="49085.6436">23341 12650,'25'0,"25"25,24 0,-24 0,49 24,0-24,-25 0,26 25,-1-26,-25 26,1 0,-26-26</inkml:trace>
  <inkml:trace contextRef="#ctx0" brushRef="#br0" timeOffset="92224.9678">28004 6127,'0'0,"-49"-75,24 26,0-1,0 25,1-24,-26 24,25 0,-24-25,24 26,-25-1,1 0,-1 0,0 0,-24 1,0-1,24 0,-24 25,24-25,-24 25,-1 0,25 0,-24 0,24 25,-24 0,0 0,-1 24,1 1,24-1,-24 1,24-25,1 25,-1-1,0-24,26 0,-26 24,25-24,-24 25,24-25,0 24,0 1,0-25,1-1,24 26,-25-25,25 24,0-24,0 0,0 0,0 0,0-50</inkml:trace>
  <inkml:trace contextRef="#ctx0" brushRef="#br0" timeOffset="93039.1762">24160 4713,'-50'-50,"25"25,1 1,-1 24,25 24,-25 1,0 0,-24 0,-1 0,0-1,1 1,-26 25,1 0,-1-26,1 26,24-25,-24 24,0 1,-1-25,1 24,-1-24,26 0,-26 25,1-26,0 1,-1 25,25-25,-24-1,24 1,26-25,-1 25,0-25</inkml:trace>
  <inkml:trace contextRef="#ctx0" brushRef="#br0" timeOffset="93474.4454">23143 4738,'-25'-50,"0"25,0 25,25 25,0 25,-24-1,-1 1,0 0,-25 24,1-24,-1-1,1 1,24-1,-25-24,25 25,-24-1,24-24,0 0,25 0,-25 0,25-1,0 1,0 0,0 0,25-25,0 25,0-25,24 24,1-24,24 25,26 0,24 0,-25 24</inkml:trace>
  <inkml:trace contextRef="#ctx0" brushRef="#br0" timeOffset="94412.3887">26144 6524,'0'0,"50"-50,24 50,-24 0,24 0,1 25,-1 0,-24-1,-1 26,26 0,-51-1,1 1,-25-25,0 24,-25-24,-24-25,-26 0,-24-25,0-24,0-1,0-24,49-26,0 26,50-25,0 24,50 1,24 0,26-1,24 1,0 24,24 25,-24 1,-24 24,-26 49,-49 1,0 24,-25 1,0-1,-25 0,-25-24,-24 0,-1-50,1 0,0 0,24-25,25-25,0 1,25-26,0 1,25-25,50 24,-1-24,25 24,25 26,-24 49,-1 0,25 0,-25 49,-25 26,1-1,-26 1,-49 24,0-25,0 1,-49-1</inkml:trace>
  <inkml:trace contextRef="#ctx0" brushRef="#br0" timeOffset="116455.6087">23788 3497,'-50'-24,"25"-1,25 50,0-1,0 1,0 0,0 0,0 0,0-1,0 1,0 0,0 0,0 25,25-26,-25 26,0-25,0 0,0-1,0 1,0 0,0 0,0-50,0 0,0 0,0 1,0-1,0 0,0 0,0 0,0 1,25 24,-25-25,0 0,25 0,-25 0,24 0,-24 1,25-1,-25 0,25 25,-25-25,25 25,-25-25,25 25,0 0,-1 0,1 0,0 0,-25 25,0 0,0 0,0 0,0-1,0 1,0 0,0 0,0 0,0 24,0-24,0 0,0 0,0 0,0-1,0 1,0 0,25-25,0 0,-1 0,26-25</inkml:trace>
  <inkml:trace contextRef="#ctx0" brushRef="#br0" timeOffset="120183.8384">26144 3721,'0'25,"-25"-1,25 1,0 25,0-25,0 24,0 1,-24-25,24-1,0 1</inkml:trace>
  <inkml:trace contextRef="#ctx0" brushRef="#br0" timeOffset="120519.2372">26392 3770,'0'0,"0"-49,0 24,-25 25,1 25,-1 0,0 24,0 1,-24-1,24 1,0 0,0-26,25 1,0 0,25-25,0 0,0 25,24-25,1 0,-1 0,-24 25,25-25</inkml:trace>
  <inkml:trace contextRef="#ctx0" brushRef="#br0" timeOffset="120722.4153">26665 4018,'0'0,"-25"-74,25 49,0 0,25 25,25 0,-1 0,1 0</inkml:trace>
  <inkml:trace contextRef="#ctx0" brushRef="#br0" timeOffset="120878.2498">26715 4192,'0'-25,"49"0,1 25</inkml:trace>
  <inkml:trace contextRef="#ctx0" brushRef="#br0" timeOffset="121238.1566">27236 3845,'0'0,"0"-99,0 74,24 0,26 0,-25 0,24 25,-24 0,25 0,-25 0,-25 25,0 0,-25 25,-25-26,1 51,-1-26,0-24,26 25,-1-25,0 24,25-24,0 0,25 0,0-25,49 0,-24 0,49 0,-25-25,25 0</inkml:trace>
  <inkml:trace contextRef="#ctx0" brushRef="#br0" timeOffset="122119.8179">26194 3795,'0'-25,"-25"1,0-1,25 50,0-1,0 26,0-25,0 24,0 1,0 0,0-1,0 1,0-1,0 1,0-25,0 0,25-1,-25 1</inkml:trace>
  <inkml:trace contextRef="#ctx0" brushRef="#br0" timeOffset="125102.528">24185 3597,'0'24,"0"1,-25-25,25 25,0 0,25-25,-25 25,0 0,24-25,1 24,0-24,0 0,0 0,-1 0,1 0,0 0,0 0,0 0,-1 0,1 0,-25-24,25 24,0-25,0 0,-25 0,24 25,-24-25,25 25,-25-25,25 1,-25-1,25 0,0 0,-25 0,24 25,1-24,-25-1,25 0,-25 0,25 0,0 1,-1-1,-24 0,25 25,-25-25,25 25,-25-25,25 1,0 24,0-25,-1 0,1 0,0 25,0-25,0 25,-1 0,1-24,0 24,-25-25,25 25,0 0,-1-25,1 25,-25-25,25 25,-25-25,25 25,0 0,-1-24,1 24,0 0,0-25,0 25,-1 0,1 0,0 0,-25-25,25 25,0 0,-1 0,1 0,0 0,0 0,-25-25,25 25,-1 0,1 0,0 0,0 0,0 0,-1 0,1 0,0 0,0 0,0 0,0 0,-1 0,1 0,0 0,-25 25,25-25,0 0,-1 0,1 25,0-25,0 25,0-25,-1 24,1-24,-25 25,25-25,0 25,-25 0,25-25,-1 25,-24-1,25-24,-25 25,0 0,25 0,-25 0,0-1,0 1,0 0,0 0,0 0,0-1,0 1,0 0,0 0,0 0</inkml:trace>
  <inkml:trace contextRef="#ctx0" brushRef="#br0" timeOffset="125786.6199">26144 3225,'0'24,"25"-24,-25 25,25 0,0 0,-25 0,24-25,-24 24,0 1,25 0,-25 0,0 0,25-25,-25 24,0 1,25-25,-25 25,0 0,25-25,-1 0,1 0,0-25,0 0,0 0,-1 1,26-1,-25-25,0 25,-1 1,1 24</inkml:trace>
  <inkml:trace contextRef="#ctx0" brushRef="#br0" timeOffset="134942.7219">24805 4614,'0'24,"0"1,0 0,0 0,0 0,0-1,0 1,24 0,-24 0,0 0,0 0,-24-25,24-25,0 0,0 0,0 0,0 0,0 1,24-1,-24 0,25 0,0 25,0 0,0 0,-25-25,25 25,-25 25,0 0,0 0,0 0,0-1,0 1,0 0,0 0,-25 0,25 0,0-1,25-24</inkml:trace>
  <inkml:trace contextRef="#ctx0" brushRef="#br0" timeOffset="135242.0415">25276 4614,'0'0,"-25"0,25 24,0 1,-25-25,25 25,-24 0,-1 0,25-1,-25-24,25 25,-25-25,0 25</inkml:trace>
  <inkml:trace contextRef="#ctx0" brushRef="#br0" timeOffset="135594.1845">25127 4638,'-25'-24,"50"48,0 1,0 0,0 0,-25 0,24-1,1 1,0-25,0 0,-25 25,25-25</inkml:trace>
  <inkml:trace contextRef="#ctx0" brushRef="#br0" timeOffset="135918.075">25226 4564,'-24'0,"24"25,0 0,0-1,0 1,0 0,0 0,0 0,-25-1,25 1</inkml:trace>
  <inkml:trace contextRef="#ctx0" brushRef="#br0" timeOffset="136161.4333">25102 4738,'25'0,"-25"-25,50 25,-25 0</inkml:trace>
  <inkml:trace contextRef="#ctx0" brushRef="#br0" timeOffset="137302.4334">25474 4638,'0'-24,"0"-1,25 25,0 0,0 0,0 0,-1 0,1 25,-25-1,0 1,-25-25,25 25,-24 0,-1 0,0-1,0 1,0-25,50 0,0 0,0 25,0-25,-1 0,1 0,0 0,0 0</inkml:trace>
  <inkml:trace contextRef="#ctx0" brushRef="#br0" timeOffset="138203.1593">24854 5060,'25'0,"0"0,0 0,0-25,49 25,-24 0,24 0,25 0,-24 0,-1 0,0 0,-24 0,0 0,-26 0,1-24</inkml:trace>
  <inkml:trace contextRef="#ctx0" brushRef="#br0" timeOffset="138466.9539">24904 5184,'-25'0,"50"0,25 0,24 0,-24 0,24 0,0 0,1 0,-1 0,50-25,-99 1</inkml:trace>
  <inkml:trace contextRef="#ctx0" brushRef="#br0" timeOffset="147662.8433">23937 4911,'24'0,"-24"-24,25 24,0 0,0 0,-25-25,25 25,-1 0,1 0,0 0,0 0,0 0,-25-25</inkml:trace>
  <inkml:trace contextRef="#ctx0" brushRef="#br0" timeOffset="148006.4494">24061 4862,'0'25,"0"-1,0 1,24 0,-24 0,25 0,-25-1,0 1,0 0,0 0</inkml:trace>
  <inkml:trace contextRef="#ctx0" brushRef="#br0" timeOffset="148394.1981">24036 5135,'25'0,"-1"0,1 0,0 0,0-25,0 25,-1 0,1 0,0 0,0 0</inkml:trace>
  <inkml:trace contextRef="#ctx0" brushRef="#br0" timeOffset="149018.2244">24457 4812,'0'-25,"0"50,0 0,-24 0,-1 0,25-1,-25 1,0-25,25 25,0 0,-25-25,25 25,-24-25</inkml:trace>
  <inkml:trace contextRef="#ctx0" brushRef="#br0" timeOffset="149402.5647">24309 4862,'24'0,"1"0,0 25,0-1,0 1,-25 0,24-25,1 25,0 0,0-25,-25 24</inkml:trace>
  <inkml:trace contextRef="#ctx0" brushRef="#br0" timeOffset="149714.208">24408 4762,'-25'0,"50"0,0 25,-1 0,-24 0,25 0,-25 0,0-1,0 1,0 0,0 0,0 0</inkml:trace>
  <inkml:trace contextRef="#ctx0" brushRef="#br0" timeOffset="149929.4521">24408 4961,'-25'-25,"50"25,0 0,49 0</inkml:trace>
  <inkml:trace contextRef="#ctx0" brushRef="#br0" timeOffset="152422.4799">25450 5060,'-25'0,"0"0,0 0,0 0,1 25,-1-25,-25 25,25 0,-24-25,24 24,-25-24,26 25,-26-25,25 25,-24-25,24 25,-25-25,0 0,26 0,-26 0,25 0,-24 0,24 0,-25 0,1 0,24 0,-25 0,1 0,24 0,0 0,-25 0,26 0,-26 0,25 0,0-25,-24 25,24 0,0-25,0 25,1-25,24 1,0-1,-25 0,25 0,0 0,0-24,25-1,-25 1,24-26,1 25,0-24,49-25,-24 24,-25 51,0-26,24 25,-24-24,0 24,0 0,24 0,1 25,-1-25,51 25,-26-24,25 24,1 0,-1 0,25 0,0 0,0 0,-25 0,25 24,-25 1,-24 0,-1 25,-24-1,-1 1,1-1,-25 1,-25 24,0-24,0 0,0-1,-25 1,-25-25,26 0,-26-1,0-24,-24 25</inkml:trace>
  <inkml:trace contextRef="#ctx0" brushRef="#br0" timeOffset="153022.2376">25450 4539,'24'25,"-24"0,25 0,-25-1,0 1,0 0,0 25,25-26,-25 1,0 0,0 0,25-25,-25 25,0 0,-25-25</inkml:trace>
  <inkml:trace contextRef="#ctx0" brushRef="#br0" timeOffset="153473.2394">25673 4539,'0'-49,"0"73,0 1,0 0,0 25,0-26,-25 1,25 0,-25 0,0 0,1-1,-1-24,0 0,0 0,25 25,25-25,0 25,0-25,-1 25,1 0,25-25,-1 25,1-25,0 24,-26-24</inkml:trace>
  <inkml:trace contextRef="#ctx0" brushRef="#br0" timeOffset="161725.8767">19596 5655,'0'0,"-25"-24,25-1,-25 25,25 25,25-1,-25 26,0-25,0 24,25 1,-25 0,0-1,25-24,-25 74,24-74,-24 0,0 0,0-50,-24 0,24 0,0 1,0-26,0 0,0 26,0-26,0 0,0 1,0 24,0-25,24 1,-24 24,25 0,0 0,0 0,0 25,-1 0,-24-24,25 24,0 0,-25 24,0 1,25 0,-25 0,25 24,-25 1,0-25,0 24,0 1,0 0,0-25,0 24,0 1,0-25,0-1,0 1,0-50,0 1,0-1,0 0</inkml:trace>
  <inkml:trace contextRef="#ctx0" brushRef="#br0" timeOffset="163987.9913">20017 4043,'0'-25,"0"1,25 24,-25 24,0 1,25 0,-25 0,25 0,-25-1,0 1,0 0,25 0,-25 0,0-1,24-24,-24-24,0-1,0-25,0 25,0-24,0-1,0 1,0-1,0 25,0 0,25 25,-25-24,25 24,0 0,0 24,-1-24,1 25,0 25,-25-25,25-1,0 1,-25 0,0 0,0 0,24-1,-24 1</inkml:trace>
  <inkml:trace contextRef="#ctx0" brushRef="#br0" timeOffset="164236.4596">20637 3820,'0'25,"0"24,0-24,-24 25,24-1,-25-24,0 0,0 0,0 0,25-1</inkml:trace>
  <inkml:trace contextRef="#ctx0" brushRef="#br0" timeOffset="164520.7781">20464 3870,'-25'-25,"50"25,0 25,-1-1,1 1,0 0,0 0,24 0,-24-1,0-24,0 25,0-25,-25 25</inkml:trace>
  <inkml:trace contextRef="#ctx0" brushRef="#br0" timeOffset="164778.4039">20637 3696,'0'0,"-24"-25,24 50,0 0,24 0,-24-1,0 26,25-25,-25 24,25-24,-25 0,0 25,0-26,0 1,0 0</inkml:trace>
  <inkml:trace contextRef="#ctx0" brushRef="#br0" timeOffset="164999.0402">20588 3994,'0'0,"-25"-25,25 0,25 25,24 0,-24 0,0 0,0 0,25 0,-50-25</inkml:trace>
  <inkml:trace contextRef="#ctx0" brushRef="#br0" timeOffset="165275.6634">20960 3671,'0'-25,"0"50,0 25,25-25,0 24,-25 1,0-25,24 24,-24-24,25 0,-25 0,0-1</inkml:trace>
  <inkml:trace contextRef="#ctx0" brushRef="#br0" timeOffset="165677.4539">21208 3696,'0'-25,"0"50,-25 0,25 0,-25-1,1-24,-1 25,0-25,0 25,25 0,25 0,0-25,0 24,-1-24,1 25,25 0,-25 0,-1-25,1 0,0 25,0-25</inkml:trace>
  <inkml:trace contextRef="#ctx0" brushRef="#br0" timeOffset="166165.7439">20365 4266,'-25'0,"50"0,-1 0,1-24,25 24,-1 0,1-25,24 25,1-25,24 0,0 0,1 1,-1-1,0 0,-25 0,-24 0,-25 25,-25-24</inkml:trace>
  <inkml:trace contextRef="#ctx0" brushRef="#br0" timeOffset="166448.1144">20464 4390,'-25'0,"50"0,-25 0,49 0,1 0,0-24,49-1,-25 0,50 0,-24 0</inkml:trace>
  <inkml:trace contextRef="#ctx0" brushRef="#br0" timeOffset="180474.4009">19348 7987,'0'25,"0"0,0 0,0 24,0-24,0 0,0 24,0-24,0 0,0 0,0 0,0-1,0 1,0-50,0 1,0-1,0 0,0 0,0 0,0 1,0-1,0 0,24 25,-24-25,25 0,0 25,-25-24,25 24,0 0,-1 0,-24 24,0 1,25-25,-25 25,0 0,0 0,0-1,0 26,0-25,0 0,-25-1,25 1,0 0,0 0,25-25,0 0,0 0,-25-25,25 0</inkml:trace>
  <inkml:trace contextRef="#ctx0" brushRef="#br0" timeOffset="181382.8088">19199 8111,'-25'0,"0"0,25 25,-25-25,25 25,-24 0,24-1,-25 1,25 0,-25-25,25 25,25-25,0 25,-1-25,1 24,0-24,0 0</inkml:trace>
  <inkml:trace contextRef="#ctx0" brushRef="#br0" timeOffset="182358.9763">19075 8458</inkml:trace>
  <inkml:trace contextRef="#ctx0" brushRef="#br0" timeOffset="183842.4918">18529 8657,'0'-25,"-25"0,0 25,25-25,0 1,0-1,0 0,0 0,0 0,0-24,0-1,0 1,0-26,25 26,-25-26,0 26,0-1,0 25,25 50,-25 25,0-1,25 26,-25-1,25-24,0 24,-25-49,24 24,-24-24,0 0</inkml:trace>
  <inkml:trace contextRef="#ctx0" brushRef="#br0" timeOffset="184038.5554">18479 8458,'0'-24,"25"24,25 0,-25-25,0 25,-1-25</inkml:trace>
  <inkml:trace contextRef="#ctx0" brushRef="#br0" timeOffset="184323.5603">18678 7888,'0'-25,"0"50,0 0,25 24,-25 1,0 24,0 1,0-26,25 26,-25-26,0 1,0-25,0 24,0-24,0 0</inkml:trace>
  <inkml:trace contextRef="#ctx0" brushRef="#br0" timeOffset="184796.4603">18231 7987,'-49'0,"49"-25,-25 25,25 25,0 0,0 25,0-26,0 26,0 0,0-1,0 1,0 24,25-24,-25 24,0-24,0-1,0 1,25 0,-25-1,0-24,24 25,1-50,0 24,0-24</inkml:trace>
  <inkml:trace contextRef="#ctx0" brushRef="#br0" timeOffset="186843.4992">19075 8508,'25'0,"-1"0,26 0,0 0</inkml:trace>
  <inkml:trace contextRef="#ctx0" brushRef="#br0" timeOffset="187872.0978">19025 8037,'-25'-25,"25"0,0 50,0 0,-24-25,24 25,-25-1,0 1,0 25,0-25,1 24,-1 1,0-25,25-1,-25 1,25 0,-25-25,25 25,0 0,25-25,0 0,0 0,24 0,-24 0,0 24,25-24,-26 0,1 0,0 0</inkml:trace>
  <inkml:trace contextRef="#ctx0" brushRef="#br0" timeOffset="190180.1088">23118 9401,'-25'0,"25"-25,-25 25,1 0,-1 0,0 0,0 0,0-25,1 25,-1 0,0 0,0-24,0 24,1 0,24-25,-25 25,0-25,25 0,-25 0,0 1,25-1,-25 0,25 0,0 0,-24 1,24-26,0 25,0-25,0 1,0 24,0-25,0 26,0-26,24 25,-24 0,25 25,0-24,0 24,0 0,24-25,-24 25,25 0,-1 0,26 0,-26 0,26 0,-26 25,1-1,0 1,-1 0,1 0,-25 0,-1 24,1 1,-25-1,25 1,-25 0,0-1,0 1,0-25,-25 24,25 1,-49-25,24 0,0-1,-25 1,1-25,-1 0,1 25</inkml:trace>
  <inkml:trace contextRef="#ctx0" brushRef="#br0" timeOffset="191360.2003">20191 6325,'-25'0</inkml:trace>
  <inkml:trace contextRef="#ctx0" brushRef="#br0" timeOffset="194335.2899">20315 10443,'-50'-50,"75"50</inkml:trace>
  <inkml:trace contextRef="#ctx0" brushRef="#br0" timeOffset="209685.5351">19323 10319,'-25'0,"0"0,0 0,25-25,0 0,25 0,-25 1,25-1,0 0,0 0,-1 0,-24 1,25-1,0 0,0 25,-25-25,25 0,-1 25,-24-25,25 25,0-24,0 24,0-25,0 0,-1 25,1 0,0 0,0 0,0 0,-1 0,1 0,0 0,0 0,-25 25,25-25,-1 0,1-25</inkml:trace>
  <inkml:trace contextRef="#ctx0" brushRef="#br0" timeOffset="210227.4493">19769 9624,'-24'-25,"48"25,1 0,0 25,0 0,-25 0,25-25,-25 25,24-25,1 0,0 24,0-24,0 0,-1 25,1-25,-25 25,25-25,0 0,0 0,-25 25,0 0,-25 24,0 1,0-1,-24 1,49-25,0 0,-25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22T05:12:45.9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3845 8037,'74'25,"-24"-25,24 24,-24-24,-1 0,26 0,-26 0,26-24,-26 24,26 0,24-25,0 25,0 0,50-25,-25 25,25 0,0-25,-25 25,0-25,0 25,25 0,-25-25,0 25,25 0,-25 0,25 0,-1 0,1 0,0 0,25 0,-25 25,24-25,-24 0,0 0,24 0,-24 0,0 0,0-25,0 25,24-24,1-1,-25 25,0 0,0 0,-1-25,1 25,0 0,0 0,25 0,-26 0,1 0,0 25,-25-25,0 0,-25 0,-24 25,-26-25,1 0,-25 24,-1-24,-48 0</inkml:trace>
  <inkml:trace contextRef="#ctx0" brushRef="#br0" timeOffset="584.8522">7119 8359,'-50'-25,"75"25,25 0,49-24,0 24,50 0,0 0,0 0,49 0,-24 0,-1 0,26 0,24 0,-25 0,51 0,23 0,26 0,-25 0,-25 0,-25 24,-24-24,-51 25,-48-25,-1 0,-50 25,1-25,-25 0,0 0</inkml:trace>
  <inkml:trace contextRef="#ctx0" brushRef="#br0" timeOffset="3378.5235">15726 8062,'-25'0,"25"-25,0 0,-24 25,24-25,0 0,24 25,1 0,0 0,0 0,24 0,1 0,24 0,1 0,49 0,-25-25,25 25,0 0,0 0,0 0,0 0,0 0,0-24,0 24,0 0,-25 0,-24 0,-25 0,-26 0,1 0,0 0,-50 24,-24-24,-1 0,0 25</inkml:trace>
  <inkml:trace contextRef="#ctx0" brushRef="#br0" timeOffset="3797.9289">15949 8012,'0'0,"-74"0,74-25,25 25,0 0,24 25,26-25,24 25,-25-25,50 0,-24 25,24-25,0 0,24 0,1 0,0 0,0 0,0 0,-50 0,0 0,-49 0,-1 0,-24 0,-25 24,-25 1</inkml:trace>
  <inkml:trace contextRef="#ctx0" brushRef="#br0" timeOffset="191044.3098">6300 9872,'25'0,"0"0,0 0,0 0,-1 0,1 0,0 0,0 25,24-25,1 0,0 0,-1 0,1 0,-1 0,1 25,0-25,-1 0,-24 0,25 25,-1-25,1 0,0 0,24 0,0 0,1 24,-1-24,1 0,-1 25,-24-25,24 0,0 25,-24-25,24 0,-24 25,0-25,-1 0,1 25,0-25,-1 0,1 0,-1 0,1 0,0 0,-1 0,26 25,-26-25,26 0,-26 24,26-24,-26 0,1 0,24 0,-24 0,0 0,24 25,-24-25,24 0,0 0,1 0,-26 0,26 0,-26 0,1 0,0 0,-1 0,1 0,-25 0,49 0,-24 0,-1 0,26 0,-26-25,26 25,-26 0,26-24,-26 24,1 0,24-25,-24 25,24 0,-24-25,0 25,-1 0,26 0,-26 0,1-25,-1 25,26-25,-26 25,26 0,-25-25,-1 25,26-24,-26 24,26-25,-1 25,0-25,1 25,-1 0,25-25,-49 25,49 0,-24 0,-26 0,26 0,-1 0,-24 0,24 0,-24 0,24 0,-24 0,-1 0,26 0,-26 0,1 0,0 0,-1 0,-24 0,25 0,-1 0,26 0,-26 0,26 0,-26 0,1 0,-25 0,24 0,1 0,-25 0,24 0,-24 0,0 0,25 25,-26-25,26 0,0 25,24-25,-24 0,-1 0,1 25,-1-25,26 0,-26 24,1-24,0 0,-26 0,26 25,0-25,-1 0,1 0,24 0,-24 0,24 0,-24 0,24 0,-24 25,24-25,-24 0,0 0,-1 25,1-25,-25 0,24 0,-24 0,25 0,-1 0,-24 0,50 0,-51 0,51-25,-26 25,1 0,0 0,24 0,-24-25,24 25,-24 0,-1 0,1 0,24 0,-24 0,24 0,-24 0,24 0,-24 0,0 0,24 0,0 0,1-25,-1 25,1 0,-1 0,-24 0,24 0,0 0,1 0,-26 0,1-24,0 24,-26 0,1 0,0 0,0-25,0 25,-1 0,1 0,-25-25,25 25,0 0,0 0,-25 25,0 0,-25-25,0 24</inkml:trace>
  <inkml:trace contextRef="#ctx0" brushRef="#br0" timeOffset="226171.7136">19447 4738,'-25'-25,"0"0,0 25,25 25,0 24,0 1,0 25,0-1,0-24,0 24,0 0,0-24,0 0,0-1,0-24,0 0,0 0</inkml:trace>
  <inkml:trace contextRef="#ctx0" brushRef="#br0" timeOffset="226571.9084">19670 4837,'0'0,"0"-25,0 0,0 50,0 0,0 0,0 0,0 24,-25-24,25 25,-24-26,-1 26,0-25,0 0,0-1,0 1,1 0,48 0,1-25,0 0,25 25,-1-25,-24 24,25 1,-1-25,-24 25,25-25,-25 25,-1-25,1 0,0 0</inkml:trace>
  <inkml:trace contextRef="#ctx0" brushRef="#br0" timeOffset="226864.6605">20117 5110,'0'0,"-25"-50,0 50,25 25,0 0,25 0,-25-1,25 26,-25-25,24 0,-24-1,0 1,0 0</inkml:trace>
  <inkml:trace contextRef="#ctx0" brushRef="#br0" timeOffset="228571.9641">20141 5035,'-24'-49,"-1"24,0 25,25-25,25 50,0 0,24 0,-24-1,0 1,0 0,-1 25,1-26,-25 1,25-25,0 0,0-25,-25 1,24-1,-24-25,0 1,0-1,0 0,0 1,0 24,0 0,-24 0,24 0,0 50,24 0,1 0,0 25,-25-1,25 1,0-1,-1-24,1 25,0-25,0-1,24-24,-24 0,0 0,0 0,25 0,-26-24,26-1,-25 0,-25-25,25 1,-25 24,0-25,0 26,0-1,-25 0,25 0,-50 25,25 0,1 0,-1 25,25 25,0-26,0 76,0-51,0-24,25 0,24 0,-24-25,25 24,-1-24,1 0,-1 0,1-24,0-26,-1 25,-24 0,25-24,-26 24,-24-25,0 26,0-1,-24 0,-1 25,25-25,-25 25,0 0,0 0,1 0,-1 25,25 0,0 0,0 24,0-24,0 0,25 0,-1-1,26-24,-25 25,24-25,-24 25,25-25,-25 0,-1 0,1 0,0-25,-25 0,25 1,-25-1,0 0,25 0,-25 0,0 1,0-1,0 0,-25 0,25 50,0 0,0 0,0-1,0 26,25-25,-1 0,1-1,0-24,0 25,0-25,-1 0,1 0,0-25,0 1,0-26,-25 25,25-24,-25 24,0 0,0 0,0 0,0 0,0 50,0 0,0 0,24 25,-24-26,25 1,0-25,-25 25,0-50,0-24,0 24,0-25,0 25,25 0,0 25,-1 0,1 0,0 0,-25 25,50 25,-50-25,24-25,1 25,-25-1</inkml:trace>
  <inkml:trace contextRef="#ctx0" brushRef="#br0" timeOffset="229052.7374">22324 4762,'0'-24,"0"-1,-25 25,25-25,-24 25,-1 0,0 0,0 25,25 0,0-1,-25 1,25 0,25-25,-25 25,25-25,0 0,0 0,24 0,-24 0,0 0,24 0,-24 0,0 0,-25 25,0 0,0-1,-25 1</inkml:trace>
  <inkml:trace contextRef="#ctx0" brushRef="#br0" timeOffset="229276.388">22597 4762,'25'-49,"-25"24,25 25,-1 0,26 0,25-25,-1 25,25-25,-24 1,24 24,-50-25</inkml:trace>
  <inkml:trace contextRef="#ctx0" brushRef="#br0" timeOffset="229515.5662">22845 4465,'-25'-25,"50"50,0 0,0 24,24-24,1 25,0-1,-1-24,-24 25,0-26</inkml:trace>
  <inkml:trace contextRef="#ctx0" brushRef="#br0" timeOffset="229728.983">23416 4514,'0'0,"-25"-74,74 74,1-25,24 25,-24 0,24-25</inkml:trace>
  <inkml:trace contextRef="#ctx0" brushRef="#br0" timeOffset="229960.0418">23490 4192,'0'0,"-50"0,75 50,0-1,25 1,-1 24,-24 1,25-26,-26 26,1-1,25 0,24 1</inkml:trace>
  <inkml:trace contextRef="#ctx0" brushRef="#br0" timeOffset="230450.948">19968 5904,'-124'0,"248"0,-273 0,199-25,49 0,25-25,49-24,51 24,24-24,49-1,26 26,-1-26,26 1,-1 0,0-1,0-24,-24 49,-75 1,-50-1,-49 25,-74 1,-51-1,-98 25,0 0,-51 0</inkml:trace>
  <inkml:trace contextRef="#ctx0" brushRef="#br0" timeOffset="230783.8829">20340 6052,'0'0,"-50"0,75-24,25-1,74 0,49-25,51-24,48-1,26-24,25 25,-1-1,25-24,-24 25,-1 24,-49 25,-50 1,-74-1,-50 25,-74 0,-50-25</inkml:trace>
  <inkml:trace contextRef="#ctx0" brushRef="#br0" timeOffset="234051.9836">23465 5308,'0'-25,"-25"25,25 25,0 0,0 0,0 0,0 24,25-24,-25 25,25-26,0 26,0-25,-1 0,1-1,0 1,0-25,0 0,24 0,1 0,-1 0,26 0,-25 0,-1 0,1-25,-1 1,-24 24,0 0,0-25,0 25,-1 0,1 0,-25-25,25 25</inkml:trace>
  <inkml:trace contextRef="#ctx0" brushRef="#br0" timeOffset="234507.7853">24234 5383,'-25'0,"50"0,-74-25,49 0,-25 25,25 25,0 0,25-1,-1 26,1-25,0 0,0-1,24-24,-24 25,0-25,0 0,0 0,-1 0,-24 25,25 0,-25 0,0-1,0 26,-25-25,25 0,-24 24,-1-24,0 25,25-25,-50-1,50 1,-24 0</inkml:trace>
  <inkml:trace contextRef="#ctx0" brushRef="#br0" timeOffset="236737.1406">24854 5879,'-25'0,"25"-25,0 0,-24 25,24-25,0 0,-25 25,0-24,25-1,-25 25,25-25,-25 0,1 0,-1 1,0-1,25 0,0-25,0 26,0-1,0-25,-25 25,25 1,0-1,0 0,0 0,0 0,0 1,0-1,0 0,0 0,25 25,0-25,0 25,-1-24,1 24,0 0,25-25,-1 25,1-25,0 25,24-25,-24 0,24 25,0-24,1-1,-1 0,25 0,1 25,-26-25,25 1,-24-1,98-25,-73 50,-26-25,0 0,1 1,-1-1,1 0,-26 0,-24 0,25 1,-26 24,-24-25,25 25,-25-25,0 0,25 25,-25 25,50 25,-50-1,49-24,-24 25,0-26,24 26,1-25,-25 25,24-26,-24 26,0-25,25 0,-25-1,-1 1,1 0,0-25,-25 25,0 0,0-1,-25-24,25 25,-25 0,1-25,-1 25,0-25,0 25,-25-1,1-24,-1 25,1 0,-100 49,74-49,1 0,0 25,24-26,-24-24,-1 25,1 0,-25 0,24 0,-24-1,-25 1,25 0,-25 0,24 0,-73 24,98-24,1 0,0 25,-1-26,26 1,-26 0,25 0,1-25,24 25,0-25,0 0,75 0</inkml:trace>
  <inkml:trace contextRef="#ctx0" brushRef="#br0" timeOffset="237735.8219">27434 3572,'0'-25,"-25"25,25-25,-25 25,1 0,-1 0,0 0,-25 0,26 0,-1 0,-25 0,25 25,1-25,-26 25,50 0,-25-1,0 1,25 0,0 0,-25 25,1-26,24 1,-25 25,0-1,25 1,0 0,0-1,0 1,0-1,25 1,-25 24,0-24,0 0,0-26,0 26,0-25,25 0,-25-1</inkml:trace>
  <inkml:trace contextRef="#ctx0" brushRef="#br0" timeOffset="238199.7623">26814 4068,'-25'-50,"25"75,0 25,0 24,0-49,0 25,0-26,0 26,0-25,0 24,0 1,0 49,0-74,0 0,0 0,25-25,0 0,24 0,1-25,24 0,-24 25,0-25,-1 0</inkml:trace>
  <inkml:trace contextRef="#ctx0" brushRef="#br0" timeOffset="239247.728">25524 5904,'0'0,"0"-50,0 25,25 75,0-25,-1 24,1 1,0-1,-25 26,25-26,0 26,-25-26,24 26,-24-26,25 1,-25-25,25 0,-25-1,0 1</inkml:trace>
  <inkml:trace contextRef="#ctx0" brushRef="#br0" timeOffset="239563.4863">25673 6424,'0'0,"-25"-24,0 24,50 24,0 26,0 0,-1-26,26 26,0 24,-26-24,1-50,-25 25,25-25,0 0,0 0,24-50,1 25,-25-24,24 24</inkml:trace>
  <inkml:trace contextRef="#ctx0" brushRef="#br0" timeOffset="239896.8259">26095 7020,'0'0,"-25"0,0 0,25 25,0 24,0-24,25 25,-25-1,25 26,-1-26,1 26,0-26,0 1,-25-1,25-24,-25 0,0-50</inkml:trace>
  <inkml:trace contextRef="#ctx0" brushRef="#br0" timeOffset="240298.8994">26392 7094,'0'-25,"-25"25,1 0,-1 25,25 25,-25-25,0 24,25-24,-25 0,1 0,24-1,-25-24,0 0,25 25,25-25,0 0,24 0,1 25,-25 0,24-25,1 0,-25 25,24-25,-24 0,-25 24</inkml:trace>
  <inkml:trace contextRef="#ctx0" brushRef="#br0" timeOffset="241695.7236">26739 7193,'-24'-24,"-1"-1,25 50,25-1,-25 51,24-50,-24-1,0 1,25 0,-25 0,0-50,0-25,0 26,0-26,25-24,-25 24,25 25,-25 0,25 25,-1-24,1 24,0 24,0-24,0 25,-25 0,24 0,1 0,0-1,-25 26,0-25,0 0,-25-25,25-25,0 0,0-25,0 26,25-26,-25 0,25 26,-25-1,0 0,25 0,-25 0,25 25,-1 0,1 0,0 0,0 25,-25 0,0 0,25 0,-25-1,0 1,0 0,0 0,24-25,-24 25,25-25,0 0,0 0,0 0,24-25,-24 0,0 0,0 0,-1-24,-24 24,0-25,0 26,0-1,-24 0,-1 25,0-25,0 25,0 0,1 0,-1 0,25 25,0 0,0 0,0 24,0-24,25 25,-1-26,26 1,-25 0,74-25,-74 0,24 0</inkml:trace>
  <inkml:trace contextRef="#ctx0" brushRef="#br0" timeOffset="242751.9639">27880 6821,'0'0,"-24"-49,-1 24,0 25,-25-25,26 25,-1 0,0 0,25 25,-25 0,25-1,0 1,0 0,0 25,0-25,25-1,-25 1,25-25,0 0,-1 0,-24-25,0 1,0-26,0 25,0 0,25 25,-25-25,25 25,-25 25,25-25,-25 25,25-25,-25 25,24-25,1 0,-25-25,0-25,0 26,0-1,0 0,25 25,0 25,-25 0,25-1,-25 1,24-25,1 25,-25 0,25-25,-25-25,0 0,0 0,0 1,25-26,-25 25,0 0,0 1,25-1,-25 0,25 25,-1 0,-24 25,25 0,-25-1,0 1,25-25,0 0,0 0,-1 0,1-25,0 1,-25-1,25 0,-25 0,0 0,0 1,0-1,0 50,0-1,25 1,-1 0,1 0,0-25,-25 25,0-1,0 1</inkml:trace>
  <inkml:trace contextRef="#ctx0" brushRef="#br0" timeOffset="244147.753">28699 6921,'0'-25,"-25"25,0 0,1 0,-1 0,0 0,0 25,-24 24,24-24,-50 25,1-1,24 1,-49-1,25 26,-1-50,1 24,-25 1,-1-1,-24 1,0 0,0-1,-24 1,24-1,-25-24,25 25,0-1,0 1,24-25,26 0,24-25,1 24,-1-24,25 0,1 0,-1 0,50-24,-1-1,-24 0,25 0,0 0,-25 1,0-26,0 25,-25-24,0 24,1-25,-1 1,-25-26,1 26,-1-26,-24 1,24 24,0 1,1-1,24 0,-25 1,50 24,-25 0,25 0,0 1,0-1,25 25,0 0,25-25,-26 25,76 0,-51 0,-24 0,25-25,-1 25,1 0,0 0,-1 0,1-25,24 25,25-25,1 1,-1-1,50-25,-1 25,26-24,-25-1,25 1,-26-1,1 0,-25 1,0-1,-49 1,-1-1,-24 0,-25 26,-1 24,-24-25,-24 25,48 25,1-1,0 1,0 0,24 0,-24-25,25 49,-25-24,24 0,1 0,-1 24,-24-24,0 25,0-25,-25-1,25 1,-25 0,24 25,-24-26,0 1,0 25,0-25,0 24,0-24,-24 25,-1-25,-50-1,1 1,0 0,-26-25,1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22T05:17:26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1339 9426,'25'0,"0"0,0 0,24 0,1-25,0 25,-1 0,1-25,0 25,-1-25,-24 25,0 0,0 0,-1 0</inkml:trace>
  <inkml:trace contextRef="#ctx0" brushRef="#br0" timeOffset="1029.9208">6077 9277,'25'0,"0"0,0 0,-1 0,1 0,25 0,74 0,-50 0,1 0,-1 0,0 0,1 0,-26 0,-24 0,25 0,-25 0</inkml:trace>
  <inkml:trace contextRef="#ctx0" brushRef="#br0" timeOffset="2315.6117">11038 9401,'0'0,"-74"-50,24 50,25 0,0 0,1 0,48 0,1 25,50-25,-1 25,0-25,26 0,-1 0,25-25,-25 25,25-25,0 25,-25 0,1 0,-26 0,0 0</inkml:trace>
  <inkml:trace contextRef="#ctx0" brushRef="#br0" timeOffset="3343.5263">10319 10765,'-25'0,"50"0,0 0,24-25,26 25,-1 0,0-24,26 24,-26 0,0 0,1 0</inkml:trace>
  <inkml:trace contextRef="#ctx0" brushRef="#br0" timeOffset="5646.1854">3473 7987,'0'0,"0"-25,0 0,-25 25,0 0,0 0,0 0,1 0,-1 0,0-24,0 24,0 0,1 0,-26 0,25 0,-24 0,24 0,-25 0,25 24,1-24,-1 50,0 0,0-1,0 26,25-1,-24-24,24 24,0-24,0-25,0-1,0 1,0 0,0 0,0 0</inkml:trace>
  <inkml:trace contextRef="#ctx0" brushRef="#br0" timeOffset="5988.073">2654 8235,'-25'-25,"25"50,0 25,0-1,0 1,0 0,0-1,0 1,25-25,0-1,0 1,0 0,-1-25,-24 25,25-25,0 0,25 0,-1-25,1-25</inkml:trace>
  <inkml:trace contextRef="#ctx0" brushRef="#br0" timeOffset="6581.0856">4242 8086,'0'-24,"0"-1,-25 0,25 0,-25 25,0-25,0 25,1 0,-1 0,0 0,0 0,0 25,25 0,-24 25,24-26,0 26,-25 0,25-1,0 1,0-1,0 1,0 0,0-26,0 1,0 0,0 0,0 0</inkml:trace>
  <inkml:trace contextRef="#ctx0" brushRef="#br0" timeOffset="6966.0569">3870 8111,'-25'-25,"25"50,0 25,25-1,-25 1,24 0,-24-1,25-24,-25 25,0-26,0 1,0 0,0 0,25-25,0 0,0 0,24-25,1-25</inkml:trace>
  <inkml:trace contextRef="#ctx0" brushRef="#br0" timeOffset="10892.8923">2877 7466,'0'25,"0"0,0 0,-24-1,24 26,0-25,0 24,-25 1,0-25,25 24,-25 1,0 0,1-26,24 26,-25-50,25 25</inkml:trace>
  <inkml:trace contextRef="#ctx0" brushRef="#br0" timeOffset="11155.9004">2704 7714,'0'-25,"25"25,-1 25,26-25,0 25,24 0,-24-25,-1 25,1-1,-25-24,24 25,-24-25,-25 25,25-25</inkml:trace>
  <inkml:trace contextRef="#ctx0" brushRef="#br0" timeOffset="11585.2402">3870 7590,'0'0,"0"-49,24 49,1 0,0 0,25 0,-26 0,1 24,25-24,-1 0,-24 25,0-25,0 25</inkml:trace>
  <inkml:trace contextRef="#ctx0" brushRef="#br0" timeOffset="11830.2896">4217 7342,'0'0,"-25"-49,0 73,25 51,0-26,0 26,-25 24,25-25,0 1,0-1,-24 1,24-26</inkml:trace>
  <inkml:trace contextRef="#ctx0" brushRef="#br0" timeOffset="25494.3187">1488 14808,'-49'-24,"24"-1,74 50,-24-25,0 0,25 24,24-24,-24 0,-1 25,1-25,-25 0,24 0,-24 0,0 25,0-25,0 0,-50 25,0-25</inkml:trace>
  <inkml:trace contextRef="#ctx0" brushRef="#br0" timeOffset="25913.1804">1315 14957,'0'0,"-25"0,25-25,25 25,-1 0,1 0,0 0,0 0,0 0,-1 0,26 0,-25 0,0 0,24 0,-24 0,25 0,-25 0,24 0,-24 0,0 0,0 25,-1-25</inkml:trace>
  <inkml:trace contextRef="#ctx0" brushRef="#br0" timeOffset="26616.9546">1364 16247,'-25'0,"25"-25,25 25,0-25,0 25,0 0,-1 0,1 0,0 0,25 0,-1 0,1 0,0 0,-26-24,26 24,0-25,-26 25,1 0</inkml:trace>
  <inkml:trace contextRef="#ctx0" brushRef="#br0" timeOffset="26993.1964">1364 16446,'-25'0,"50"0,0 0,0-25,24 25,-24 0,25-25,-1 25,1-25,0 0,-1 0,1 25,0-24,-26 24,1 0</inkml:trace>
  <inkml:trace contextRef="#ctx0" brushRef="#br0" timeOffset="27568.5204">1885 17562,'25'0,"0"0,0-25,24 25,1 0,-1 0,1 0,0 0,-1 0,-24-25,0 25,0 0</inkml:trace>
  <inkml:trace contextRef="#ctx0" brushRef="#br0" timeOffset="27895.7449">1984 17909,'0'0,"-49"-25,24 25,50-25,0 25,24 0,1 0,-25-24,24 24,1-25,-1 25,1-25,-25 25,24-25,-24 0,25 25,-25 0,-1 0,1 0,0 0</inkml:trace>
  <inkml:trace contextRef="#ctx0" brushRef="#br0" timeOffset="30746.9022">4217 14982,'-25'-25,"0"25,25-25,0 1,0-1,0 0,0 0,0 0,0 1,0-26,0 0,0 1,-25-26,25 1,-24 0,-1-1,0-24,0 24,0-24,25 25,-24 24,24 1,-25 24,25-25,0 25,0 1,0-1,25 0,-1 25,1 0,0 0,0 0,0 0,24 0,1 0,-25 0,-1 0,1 0,25 0,-25 0,24-25,1 25,-1 0,1-25,0 25,-1 0,26 0,-1 0,1-24,24 24,-25 0,25 0,-24 0,24 0,0-25,-24 25,24 0,0-25,0 25,1 0,-26-25,25 25,25 0,-25 0,1-25,-26 25,0 0,100 0,-75 0,1 0,-26 0,25 0,0 0,25 0,-24 0,24 0,-25 0,25 0,0 0,-25 0,25 0,-25 0,-24 25,-1-25,1 0,-1 0,0 0,1 0,-26 0,51 0,-26 0,25 0,1 0,-1 0,25-25,0 1,0-1,-25 25,0-25,-24 25,-1 0,-24 0,-1 0,1 0,-25 0,24 0,-24 0,25 0,-25 0,24 0,1 0,-1 0,-24-25,0 25,0 0,0 0,-25 25,0 0,24 24,-24-24,25 25,0-1,-25 1,25 0,-25-1,25 1,-1 24,1-24,-25-1,0 26,0-26,25 1,-25 24,0-24,25 0,-25-1,0-24,0 0,0 0,0 0,0-1,0 1,-25-25,-25 25,1-25,24 0,-49 25,24-25,0 0,1 25,-26-25,1 0,24 0,-24 24,-1-24,1 25,0-25,24 25,-24-25,24 25,-24-25,-1 25,1-25,-50 24,49-24,-24 0,25 0,-1 0,1 25,-1-25,26 0,-26 0,1 0,0 0,24 0,-24 0,-1 0,1 0,-25 0,24 25,-24-25,0 0,24 0,-24 25,25-25,-1 0,-24 0,-25 0,25 25,-50-25,25 24,0 1,-25-25,25 25,-25-25,25 0,-25 25,25-25,0 0,0 0,0 0,0 0,25 0,-25 0,0-25,25 25,0 0,49 0,25-25,0 25,50 0,25 0</inkml:trace>
  <inkml:trace contextRef="#ctx0" brushRef="#br0" timeOffset="33799.7596">4366 16371,'0'-25,"-25"25,25-25,0 1,0-26,0 25,0-24,-25-1,25 0,-25 1,0-26,1 1,-1 0,0-26,0 1,0 0,1 25,-1-1,0 25,25 1,-25 49,25-25,0 0,25 25,0 0,0 0,-1 25,1-25,0 0,0 0,0 0,24 0,-24 0,25 0,-26 0,26 0,0 0,24 0,0 0,1 0,24 0,25 0,0 0,0 0,25 0,-25 0,25 0,-25 0,25 0,-50 0,25 0,0 0,0 0,0 0,0 0,0-25,25 25,-25 0,-25 0,25 0,-25 0,1 0,-51 0,26-25,-26 25,-24 0,25 0,-26 0,1 0,0 0,0 0,0 0,-25 25,0 0,24 25,26-26,0 26,-1 0,26-25,-26 24,26 26,-26-26,1 26,-25-26,24-24,-49 25,25-1,0-24,-25 0,-25 0,0-25,1 24,-1-24,-25 25,1-25,-1 25,0-25,-24 25,-1 0,1-25,0 24,-26 1,1 0,-25 0,-25 0,1-1,-26 1,-25 0,1 0,-25 0,24-25,-24 0,0 0,0 0,-1 0,1 0,25 0,24-25,0 0,50 25,0-25,25 0,50 1,-1 24,25 0</inkml:trace>
  <inkml:trace contextRef="#ctx0" brushRef="#br0" timeOffset="36703.6066">4266 17859,'0'0,"-74"0,49-24,0 24,-24-50,24 50,25-25,-25 0,0 25,25-24,-24 24,24-25,0 0,0 0,-25 0,25 1,-25-26,25 25,0-25,0 26,0-1,0-25,-25 25,25 1,0-1,0 0,0-25,-25 26,25-1,0-25,0 25,-24 1,24-26,0 25,0 0,0-24,0 24,0 0,0 0,24 25,1 0,0 0,25 0,-26 0,26 0,-25 0,24 0,1 0,0 0,-1 0,1 0,-1 0,1 0,24 0,1 0,-1 0,25 0,1 0,49 0,-25-24,49-1,-24 0,0 0,0 0,-25 25,0 0,-25-24,25 24,-25 0,0-25,25 25,-24-25,24 25,25-25,-25 25,0 0,24 0,-24 0,-24 0,24 0,0 0,0 0,0 0,25 0,-25 0,24 0,-24 0,0 0,-49 0,24 0,-49 0,-1 0,1-25,0 25,-1-24,26-1,-26 0,26 0,-1 0,-24 1,-26 24,-48 0,24 24,-25-24,25 25,0 0,0 0,0 0,0-1,25 1,-25 0,24 0,1 24,0 1,-25-25,25 24,0 1,-1 0,26-26,-25 26,0 0,24-26,-24 1,-25 25,0-25,0-1,0 1,-25-25,0 25,-24-25,24 25,-25-25,1 25,-26-25,26 24,-1-24,-24 25,-1-25,1 25,0 0,-1 0,1-1,-26 1,1 25,0 0,0-26,-25 26,0-25,0 0,-25 24,0-24,-25-25,1 25,-1 0,-24-25,-1 0,1 0,-1 0,26 0,-1 0,1 0,24-25,0 25,25 0,-25-25,25 25,0 0,0 0,25 0,-25 0,49 0,1 0,-1 0,26 0,24 0,0 0</inkml:trace>
  <inkml:trace contextRef="#ctx0" brushRef="#br0" timeOffset="40872.6596">12402 13940,'0'0,"0"-49,0 24,-24 0,24 0,-25 25,25-25,-25 25,0 0,0 0,-24 25,24 0,-25 0,-49 74,74-74,25 0,0-1,0 1,25 0,0 0,0 0,-1-25,26 0,0 0,-25 0,24 0,1 0,-25 0,24 0,-24 24,25-24,-26 25,1 0,0 0,0 0,0-1,-25 1,0 25,0-25,0 0,0-1,-25 1,0 0,0 0,0 0,-24-25,24 0,-25 0,1 0,24 0,-25 0,26-25</inkml:trace>
  <inkml:trace contextRef="#ctx0" brushRef="#br0" timeOffset="41443.6335">12774 14039,'0'0,"0"-49,0 24,-24 25,-1 0,0 0,-25 25,50 0,-24-1,-1 1,25 0,0 0,0 24,0-24,25-25,24 25,-24-25,0 0,24 0,-24-25,0 25,0 0,0 0,-1 0,1 0,-25 25,25-25,-25 25,0 0,25 24,-25-24,0 0,25 0,-25 0,0-1,-25 1,0-25,0 25,0-25,-24 0,24 25,0-25,0 0,1 0</inkml:trace>
  <inkml:trace contextRef="#ctx0" brushRef="#br0" timeOffset="41737.6463">13097 14039,'0'-49,"0"74,0-1,25 26,-25 0,24-26,-24 26,25-25,-25 0,0-1,0 1,0 0,-25-25</inkml:trace>
  <inkml:trace contextRef="#ctx0" brushRef="#br0" timeOffset="41958.6995">13122 14064,'0'0,"-25"-49,25 24,0 0,25 25,-1-25,1 25,0-25,25 25,-25-24,-1 24,1 0,0-25,0 25</inkml:trace>
  <inkml:trace contextRef="#ctx0" brushRef="#br0" timeOffset="42179.33">13196 14089,'0'0,"-25"0,50 0,0 0,0 0,0 0,24 0,-24 0,0-25,0 25,-1 0</inkml:trace>
  <inkml:trace contextRef="#ctx0" brushRef="#br0" timeOffset="42412.8256">13320 14337,'0'0,"-25"25,50-25,0-25,25 25,-26-25,26 25,0-25,-26 25,26-24,-25 24,0-25</inkml:trace>
  <inkml:trace contextRef="#ctx0" brushRef="#br0" timeOffset="44983.7558">14064 14213,'0'-25,"0"0,-25 25,1 0,-1 0,0 25,25 0,-25-25,0 25,1 0,24-1,0 1,0 25,0-25,0 0,24-1,1 1,25-25,-25 25,-1-25,1 0,0 0,0-25,0 25,-1-25,1 1,0-1</inkml:trace>
  <inkml:trace contextRef="#ctx0" brushRef="#br0" timeOffset="45231.6181">14387 14213,'-25'-74,"50"148,-50-99,25 75,25-1,0 26,-1-25,1-1,0 26,0-51,-25 1,25 0</inkml:trace>
  <inkml:trace contextRef="#ctx0" brushRef="#br0" timeOffset="45927.59">13221 15429,'-50'-50,"25"50,-24 0,49-25,-25 25,0 0,25 25,-25 25,25-26,-24 26,24 0,0-26,0 1,0 0,0 0,24 0,1-25,0 0,0 0,24 0,26 0,-50 0,0 0,-1 0,26 24,-25-24,0 25,-1-25,1 0,0 25,-25 0,0 24,0 1,-25-25,0 0,1-1,-1 1,0 0,-25 0,26-25,-1 25,0-25,0 0</inkml:trace>
  <inkml:trace contextRef="#ctx0" brushRef="#br0" timeOffset="46379.6693">13618 15429,'0'-50,"0"100,-25-100,0 50,0 25,1 0,24-1,-25 1,25 0,0 0,0 0,0-1,25 1,-25 0,24-25,1 0,0 0,25 0,-26 0,1 0,25 0,-25 0,-25 25,24-25,-24 25,0-1,0 1,0 0,0 0,-24-25,-1 25,0-1,0-24,0 25,1-25</inkml:trace>
  <inkml:trace contextRef="#ctx0" brushRef="#br0" timeOffset="46639.7412">13891 15429,'-25'-50,"25"75,25 0,-1 24,1-24,0 0,-25 0,0-1,0 1,0 0,0 0,0 0</inkml:trace>
  <inkml:trace contextRef="#ctx0" brushRef="#br0" timeOffset="46826.8395">13915 15429,'-24'-50,"48"100,-48-125,24 50,0 0,24 25,1 0,0-24,0 24,0 0</inkml:trace>
  <inkml:trace contextRef="#ctx0" brushRef="#br0" timeOffset="46991.9688">13915 15429,'0'0,"50"49,0-49,-26-25,26 25,0 0</inkml:trace>
  <inkml:trace contextRef="#ctx0" brushRef="#br0" timeOffset="47171.8133">14064 15776,'-49'25,"73"-25,1-25,25 25,-1-25,1 25,0-25</inkml:trace>
  <inkml:trace contextRef="#ctx0" brushRef="#br0" timeOffset="47452.938">14660 15528,'0'0,"-75"-50,50 25,1 25,-1 0,0 25,0 25,25-1,0 1,0-25,25 0,0-1,0 1,24-25,50 0,-49 0,0-25,-26 25</inkml:trace>
  <inkml:trace contextRef="#ctx0" brushRef="#br0" timeOffset="47851.8988">14932 15528,'-49'-25,"49"0,-25 25,25-25,25 25,0 0,-1 0,1 0,0 0,0 0,0 0,-1 0,1 0,-25 50,0-25,0 0,0 74,0-74,-25 24,1-24,-1 0,25 0,0-1,25 1,24-25,-24 0,25-25,24 1,-49-1,24 0,1 0</inkml:trace>
  <inkml:trace contextRef="#ctx0" brushRef="#br0" timeOffset="48470.7488">13791 16867,'-24'-49,"-1"-1,0 50,0-25,0 25,1 0,-1 0,0 25,25 25,-25-26,25 26,-25-25,25 0,0-1,25 1,0-25,0 0,24 0,-24 0,25 0,-1 0,1 0,0 0,-1 0,1 0,-1 25,1 0,0 0,-26-1,1 1,0 0,-25 0,0 0,0-1,-74 26,24-25,0-25,1 25,-1-25,1 0,24 0,0 0</inkml:trace>
  <inkml:trace contextRef="#ctx0" brushRef="#br0" timeOffset="48907.3982">14362 16793,'0'0,"0"-50,0 25,-25 25,0 25,0 0,25 0,-24 0,24-1,-25 1,25 0,0 0,0 0,25-1,24-24,-24 0,25 0,-1 0,1 0,0 0,-26 0,26 0,-25 0,0 0,-25 25,0 0,0 0,0 0,-25-1,0 1,-25-25,26 25,-51 0,50-25</inkml:trace>
  <inkml:trace contextRef="#ctx0" brushRef="#br0" timeOffset="49107.7322">14684 16718,'0'-24,"25"24,0 0,-25 49,25-24,-25 25,0-1,0-24,0 25,0-26,0 1</inkml:trace>
  <inkml:trace contextRef="#ctx0" brushRef="#br0" timeOffset="49278.94">14759 16842,'-50'-74,"100"148,-100-173,75 74,0 1,0 24,24-25,-24 25</inkml:trace>
  <inkml:trace contextRef="#ctx0" brushRef="#br0" timeOffset="49459.817">14833 16892,'0'0,"-49"25,73-25,26 0,-25 0,24-25,-24 0</inkml:trace>
  <inkml:trace contextRef="#ctx0" brushRef="#br0" timeOffset="49648.0544">14908 17140,'-25'0,"50"0,-25-25,49 25,-24-25,25 25,-1-24,1-1</inkml:trace>
  <inkml:trace contextRef="#ctx0" brushRef="#br0" timeOffset="49883.8401">15379 16768,'-25'-25,"0"25,-24 0,24 50,0-25,25 24,0-24,0 25,25-26,0 1,-1 0,1-25,0 25,0-25,0 0,0-25,-1 0</inkml:trace>
  <inkml:trace contextRef="#ctx0" brushRef="#br0" timeOffset="50391.7066">15627 16818,'0'0,"-50"-50,50 25,0 0,25 1,0 24,0 0,0 0,-1 0,-24 24,0 1,25 0,-25 0,0 0,-25 24,1-24,-1 0,0-25,0 25,0-25,1 0,24-25,24 25,-24-25,50 25,-25-25,0 25,-1 0,1 0,0 0,0 0,0 0,-1 0,1 25,0 0,-25 0,0-1,0 1,0 0,0 0,-25 0,0-1,-24 1,24-25,-25 25,26-25,-26 0</inkml:trace>
  <inkml:trace contextRef="#ctx0" brushRef="#br0" timeOffset="52702.7599">18107 14461,'0'-74,"-24"49,-1 0,25 0,-25 0,0 1,0 24,1-25,-1 25,0 0,0 0,-24 0,24 25,0-1,0-24,25 25,-25 0,25 0,0 0,0 24,0-24,0 0,0 0,0 0,25-25,-25 24,25 1,0-25,0 25,-1-25,1 0,0 0,0 0,0 0,-1 0,1 0,0 0,-25-25,25 25,0 0,-1 0,1 0,0 0,0 0,0 0,-1 0,1 25,-25 25,0-26,0 26,0 0,0-26,0 26,-25-25,25 24,-24-49,24 25,-25 0,0-25,0 25,-24-25,24 0,0 0,-25 0,1 0,24 0,-25 0,26-25,-1 0,25 0,25 1</inkml:trace>
  <inkml:trace contextRef="#ctx0" brushRef="#br0" timeOffset="53539.6943">18802 14412,'0'0,"-25"-75,0 50,25 0,-24 25,24-24,-25 24,0 0,25-25,-25 25,0 0,1 0,-1 25,0-25,0 24,0-24,0 25,25 0,-24 0,24 0,0 0,0-1,0 26,24-25,1-25,0 0,0 25,0-25,0 0,-1 0,1-25,0 25,-25-25,25 25,0 0,-1 0,1 0,0 0,0 25,0-25,-25 25,24-25,-24 24,25 26,-25-25,0 0,0-1,0 26,0-25,0 0,0-1,0 1,-25 0,25 0,-24-25,-26 0,25 25,-24-25,24 0,-25 0,1-25,24 25,-25-25,25 0,25 0,-25 1,25-1</inkml:trace>
  <inkml:trace contextRef="#ctx0" brushRef="#br0" timeOffset="53940.7206">19174 14412,'-25'-50,"50"100,-50-75,50 50,-25-1,0 26,0 0,0-26,25 26,-25 0,0-26,0 1,0 0,0 0,-25-25</inkml:trace>
  <inkml:trace contextRef="#ctx0" brushRef="#br0" timeOffset="54283.105">19149 14362,'0'-25,"0"0,25 25,-25-25,50 25,-26-24,1 24,0-25,25 0,-1 25,-24-25,25 0,-26 25,1 0,0 0</inkml:trace>
  <inkml:trace contextRef="#ctx0" brushRef="#br0" timeOffset="54611.7867">19248 14461,'25'0,"0"0,-25-25,25 25,0 0,-1-24,26 24,-25-25,0 25,-1 0</inkml:trace>
  <inkml:trace contextRef="#ctx0" brushRef="#br0" timeOffset="54904.5929">19224 14709,'0'25,"24"-25,1 0,0 0,0 0,24 0,1-25,-25 25,24-25,1 25,0-24,-25-1,-1 25</inkml:trace>
  <inkml:trace contextRef="#ctx0" brushRef="#br0" timeOffset="58071.7892">17859 15354,'-24'-74,"-1"49,25 0,-25 0,25 0,0 1,25-1,-25 0,0 0,0-24,25-1,-25 0,0-24,0 0,0-26,0 26,0 0,-25-26,0 26,0-1,-24 1,24 24,0 26,0-26,0 25,1 0,48 25,1-24,25 24,-1-25,1 25,0-25,-1 25,1 0,-1 0,1 0,24 0,-24-25,49 25,0 0,1 0,24 0,0-25,0 25,25 0,-25-24,24 24,-48 0,-1 0,-25 0,-24 0,-25 0,0 0,-1 0,-24 49,0-24,0 0,0 24,0-24,25 25,-25 24,25-24,0-1,0 1,-1 25,1-26,0 1,25-1,-26 1,26 24,-25-24,24 0,-24-26,0 26,-25 0,0-1,0-24,-25 25,-24-26,24 1,-50 0,1 0,-25 0,0-25,-26 24,-23-24,-1 25,0-25,0 0,-24 0,-1 0</inkml:trace>
  <inkml:trace contextRef="#ctx0" brushRef="#br0" timeOffset="62304.0241">13866 14784,'0'0,"-25"0,0-25,0 25,1 0,-1 0,0 25,0-1,0-24,1 0,-1 25,0-25,0 0,0 0,1 25,-1-25,-25 0,25 0,1 0,-1 0,0 0,0 25,0-25,1 0,-1 0,0 0</inkml:trace>
  <inkml:trace contextRef="#ctx0" brushRef="#br0" timeOffset="64673.3684">18604 16073,'0'-24,"0"-1,0 0</inkml:trace>
  <inkml:trace contextRef="#ctx0" brushRef="#br0" timeOffset="66180.9591">17686 16197,'0'-24,"0"-1,0 0,0 0,0 0,-25 1,0-1,0 25,1 0,-1 0,-25 25,25-1,0 1,25 0,-24 0,24 0,0-1,0 1,24 0,1-25,25 25,-25-25,49 25,-24-25,-1 0,1 0,0 0,-1 0,-24 0,0 24,0 1,-1 25,-24-25,0 0,-24-1,-1-24,0 25,-25-25,26 25,-1-25,0 0,0 0</inkml:trace>
  <inkml:trace contextRef="#ctx0" brushRef="#br0" timeOffset="67028.9211">15106 14883,'0'-25,"0"0,25 0,0 25,24-24,-24-1,25 25,24-25,1 0,-1 25,-24-25,24 1,0 24,-49-25,0 0</inkml:trace>
  <inkml:trace contextRef="#ctx0" brushRef="#br0" timeOffset="67246.9222">15379 14560,'0'0,"-25"0,25-24,0 48,0 1,25 25,0-1,0 26,24-1,1 1,-1-1,-24-24,25-1,-25 1</inkml:trace>
  <inkml:trace contextRef="#ctx0" brushRef="#br0" timeOffset="67757.2087">15652 16049,'0'0,"0"-25,25 25,-1 0,1-25,0 25,0-25,0 25,24-25,-24 1,25 24,-1-25,1 0,-1 0,1 25,-25-25,0 25</inkml:trace>
  <inkml:trace contextRef="#ctx0" brushRef="#br0" timeOffset="68012.2599">15875 15726,'-50'-49,"50"24,25 74,0-24,0 25,0-1,24 26,-24-26,25-24,-26 25,1-1,0-24,-25 0</inkml:trace>
  <inkml:trace contextRef="#ctx0" brushRef="#br0" timeOffset="69814.2311">17661 16371,'-149'-50,"75"26,-1 24,26-25,24 25,0 0,75 0,-1-25,50 25,-24-25,24 25,0-25,1 25,-26-24,0 24,-49 0,0 0,-25 24,-25 26,0 0,1-26,-26 26,25-25,0 0,1-25,24 25,24-25,26 0,0 0,-1 0,26 0,-1 0</inkml:trace>
  <inkml:trace contextRef="#ctx0" brushRef="#br0" timeOffset="71160.6401">17835 14932,'0'-24,"0"-1,0 0,0 0,24 25,-24-25,0 1,0-1,0 0,-24 0,-1-24,0 24,0-25,0 25,1-24,-26 24,25-25,-24 26,-1-1,0 0,-24 0,-1 25,1 0,0 25,-1 0,26 0,-1-1,25 26,25 24</inkml:trace>
  <inkml:trace contextRef="#ctx0" brushRef="#br0" timeOffset="71611.7508">17190 14064,'0'-74,"0"49,-25 25,0 0,0 0,-24 25,-1 0,0-1,1 26,24-25,-25 24,26-24,-1 25,-25-1,25-24,25 25,0-25,0 0,0-1,0 1,25 0,0 25,25-26,-1 1,1 25,24-25,1 24,-1-24,25 25,-24-26</inkml:trace>
  <inkml:trace contextRef="#ctx0" brushRef="#br0" timeOffset="74365.7647">13841 14709,'-74'-25,"49"25,-25 0,25-24,1 24,-1 0,0 0,-25 0,1 0,-1 24,25-24,-24 0,24 25,-25-25,26 0,-51 0,25 0,1 25,-26-25,1 0,0 0,-1 0,1 0,-75 0,99 0,-24 0,0 0,-1 0,1-25,-1 25,26-25,-1 1,-24 24,24-25,0 0,1 0,24-24,0 24,-24-25,49 1,-25-1,0-25,0 1,0 0,1-26,-1 51,0-26,0 1,0 24,25 1,0-1,0 1,0 24,0-25,25 1,0-1,0 0,24-24,-24 49,25-24,24-1,25-25,-24 51,-1-26,1 25,24 0,-25 25,1-24,98-1,-98 0,-1 25,-24 0,24 0,-24 0,24 0,1 0,24 0,-25 25,26-25,-26 0,0 25,26-25,-51 24,50 1,-24-25,-26 25,1-25,24 25,-24 0,0-1,24 1,-24 25,-1-25,1 0,-1-1,1 1,0 0,-25 0,24 24,-24-24,25 0,-26 0,26 24,0-24,-1 25,-24 24,0-24,24-1,-24 1,-25 0,25-1,-25 1,0-1,0-24,0 25,0-1,25 1,-25-25,0 24,0 1,-25-25,25 25,-25-26,25 26,-25-25,1 0,-1 24,0-24,0 0,0 0,1-1,-26 26,25-25,-24 0,-1-1,0 1,1 0,-26 0,26 0,-26-25,-24 24,25-24,-1 0,-24 25,0-25,0 0,-1 0,26 0,-50 0,25-25,-1 1,1-1,25 0</inkml:trace>
  <inkml:trace contextRef="#ctx0" brushRef="#br0" timeOffset="80212.2619">3125 13196,'-24'-50,"24"26,-25 24,25-25,25 25,-25-25,24 25,1 0,0 0,0-25,0 25,-1 0,1 0,0 25,0 0,0-25,-1 25,1 24,0-24,0 0,-25 0,25 24,-1-24,1 25,-25-1,25-24,-25 0,0 25,25-26,-25 26,0-25,0 0,0-1,25 1,-25 0,24 0,-24 24,25-24,-25 0,25 0,0 0,0-25,-25 24,25 1,-1-25,1 0,0 0,0 25,0-25,-1 0,1-25,0 25,-25-25,25 25</inkml:trace>
  <inkml:trace contextRef="#ctx0" brushRef="#br0" timeOffset="80594.8584">3522 13891,'0'0,"-49"-25,73 50,1-1,0 1,0 0,0 0,-1 0,26-1,-25 1,0-25,24 25,-24-25,0 0,0 25,0-25,-1 0,1 0,-25-25,25 0,0 0,0-24,-1-1,26-24</inkml:trace>
  <inkml:trace contextRef="#ctx0" brushRef="#br0" timeOffset="91879.2225">3671 9401,'-25'0,"0"0,1 0,-1 25,0-25,-25 25,1-1,-1 1,1 0,-26-25,26 25,-1 0,-24-25,-1 24,1-24,-1 0,1 0,0 0,-26 0,26 0,-1-24,1-1,24 0,-24-25,24 26,26-26,-1 25,0 0,0-24,0 24,1 0,-1-24,25 24,-25-74,0 49,25 25,0-25,0 1,0 24,0-25,25 1,-25-1,50 1,-1-26,1 26,-1 24,26-25,-1 25,1-24,24 24,25 0,-25 0,25 1,0-1,25 0,-25 0,25 0,-25 1,25 24,-25 0,0 0,0 24,-50 1,1 25,-1-1,50 51,-74-26,24 0,-24 26,-1-26,-24 25,0-24,-25-1,0 1,0-26,-25 1,-25 24,-24-24,0-25,-1 24,-49 1,25-1,-25-24,-25 25,25-25,25-25,-25 0,25 0,24 0,1-25</inkml:trace>
  <inkml:trace contextRef="#ctx0" brushRef="#br0" timeOffset="93999.9014">15677 9723,'-25'0,"0"0,0 0,0-24,1 24,-26 0,25-25,-24 25,-1 0,0-25,1 0,24 25,-25-25,25 25,-24-24,24-1,0 0,0 25,1-25,24 0,-25 1,0-1,-25 0,26 0,-1-24,-25 24,1-25,24 1,-25 24,25-25,-24 1,24 24,0-25,25 0,-25 1,25-1,0 1,0-26,0 26,25-1,-25-24,50 24,-25-24,-1-1,26 1,24-25,-24 24,24 1,-24-1,24 1,1 24,-1 1,25-1,-24 0,24 1,0 24,1 0,-1 25,0-25,0 25,0 0,25 0,0 0,1 0,-1 25,-25 0,25 0,0 24,-25-24,0 25,-24 24,-1-24,-24-1,24 26,-49-25,24-1,1 26,-25-26,0 1,0 24,-1-24,1 24,-25-24,0 24,0-24,0 24,0-24,25-25,-25 24,25 1,-25-1,25-24,-25 25,0 0,0-1,-25 1,0-1,0 1,-24 0,24-1,-25-24,0 25,1-26,-1 1,1 0,-1 0,-24 0,-1-25,1 24,-25-24,-25 25,0-25,0 0,-25 0,25 0,0-25,0 25,24-24,51 24,-1-25,1 0,24 25</inkml:trace>
  <inkml:trace contextRef="#ctx0" brushRef="#br0" timeOffset="96729.8937">11460 10641,'0'25,"-25"-25,0 25,25 0,-25-25,1 24,-1-24,0 25,0 0,-24-25,24 25,0 0,0-1,-25-24,26 25,-26-25,25 25,-24-25,-1 0,0 0,-49 0,50 0,-1 0,0-25,1 25,-100-99,99 49,1 26,24-26,-25 0,26 1,-1-26,25 26,0-1,0-24,0 24,0 1,25-26,-25 1,24-1,26 1,-25-1,0 26,24-1,1-24,-1 24,26 25,-26-24,26-1,24 25,-25 1,26-1,-1 0,0 0,0 0,1 25,24 0,0 0,24 0,26 0,0 25,-1 25,1-25,223 148,-273-98,-25-26,-25 26,26-1,-51 0,1 1,0-1,-26 1,-24 24,0-25,0 26,0-26,-24 0,-1-24,0 0,-25-1,1 1,-1-1,-49 1,0-25,-25 24,-25 1,0-25,-49 0,-1-1,1 1,-1-25,26 0,-1 0,25-25,-74-24</inkml:trace>
  <inkml:trace contextRef="#ctx0" brushRef="#br0" timeOffset="112132.8141">2580 9277,'49'0,"-24"0,25 0,-25 0,24 0,-24 0,0 0,0 0,-1 0,1 0,-74 0,24 0,-25 0,1 0,-1 25,0-25,1 25,24-25,0 0,0 0,50 0,0 0,0 0,24 0,1-25,-25 25,24 0,-24-25</inkml:trace>
  <inkml:trace contextRef="#ctx0" brushRef="#br0" timeOffset="113462.7292">16321 9277,'0'-25,"25"25,0 0,0-25,0 25,0 0,24 0,1 0,-1 0,1 0,0 0,-26 0,1 0,-50 0,1 0,-26 0,25 0,0 0,1 0,-1 0,0 0,25 25,25-25,0 0,24 0,1 0,24 25,-24-25,-25 0,-50 0,-25-25,-24 25</inkml:trace>
  <inkml:trace contextRef="#ctx0" brushRef="#br0" timeOffset="114739.9028">12378 10691,'-25'0,"0"0,0 0,0 0,1-25,-1 25,-25 0,25 0,0 0,1 0,-1 0,50 0,-1 0,1 0,0 0,25 0,-25 0,-1 0,1 0,-50 0,1 0,-26 0,0 0,-24 0,24 0,-24 0,24 0,-24 0,24 0,1 0,24 0,50 0,24 0,1 0,24 0,-49 0,25 0,-1 0,-98 0,24 25,-25-25,25 0,1 0,24 25,-25-25,50 0,24 0,1 0,-1 0,26 0</inkml:trace>
  <inkml:trace contextRef="#ctx0" brushRef="#br0" timeOffset="116781.5167">3646 9227,'25'0,"0"0,0 0,0 0,-1 0,26 0,-25 0,24 0,-24-24,25 24,-25 0,-1 0,-48 0,-26 0,0 24,1-24,-1 25,1-25,-1 0,25 0,0 0,50 0,25 0,-1 0,1 0</inkml:trace>
  <inkml:trace contextRef="#ctx0" brushRef="#br0" timeOffset="118159.6619">17462 9153,'-49'0,"24"0,50 0,0 0,24 0,-24 0,25 25,-25-25,-1 0,-48 0,-1 0,-25 0,0 0,26 0,-1 0,50 0,-1 0</inkml:trace>
  <inkml:trace contextRef="#ctx0" brushRef="#br0" timeOffset="119231.7247">12774 10542,'0'25,"25"-25,0 0,0 0,24 0,-24 0,25 0,-1-25,1 25,-25 0,-25-25,-25 25,-25 0,1 0,-1 0,25 0,1 0,-1 0,0 0,25 25,0 0,25-25,-25 25,25-25,-1 24</inkml:trace>
  <inkml:trace contextRef="#ctx0" brushRef="#br0" timeOffset="152531.7878">4242 15032,'-50'-25,"50"0,-25 0,50 25,0 0,24-25,26 25,-1-24,1-1,-1 0,25 0,0 0,-24 1,24-1,-49 0,-1 25,-24 0,-50 0</inkml:trace>
  <inkml:trace contextRef="#ctx0" brushRef="#br0" timeOffset="152839.8859">4390 15106,'0'0,"-49"0,24-25,25 0,25 25,24 0,1 0,24 25,1-25,-1 0,1 25,-1-25,1 0,-26 0,-24-25,0 25,-25-25</inkml:trace>
  <inkml:trace contextRef="#ctx0" brushRef="#br0" timeOffset="153031.3378">4341 15329,'0'0,"-25"-25,25 1,25 24,24-25,26 0,24-25,0 26,25-1,-24-25</inkml:trace>
  <inkml:trace contextRef="#ctx0" brushRef="#br0" timeOffset="195634.7268">4986 15007,'-50'0,"1"-25,24 25,0 0,0 0,0 0,0 0,1 0,24-25,-25 25,0 0,0 0,-24 0,24 0,-25-25,1 25,-26-24,50-1,-24 25,-26-50,51 25,-26 1,0-26,26 0,-26 1,25-1,25 1,0-1,0 0,0 1,0-1,0-24,25 24,0 0,0-24,-1 24,-24 1,25-26,0 26,-25-1,50 25,-26-24,1 24,25 0,-25-24,24 49,1-25,-25-25,24 50,-24-25,0 1,0 24,24 0,-24 0,25 24,-1-24,1 25,24 0,26 0,-26 24,25 1,-24 0,24-1,-25 1,-24 24,24-24,-24 24,-25 1,-1-1,1 0,-25-24,0 25,0-26,-25 26,-24-26,-1 1,1-1,-1 1,-24 0,-1-26,-24 1,0 25,0-25,-1-1,1-24,25 0</inkml:trace>
  <inkml:trace contextRef="#ctx0" brushRef="#br0" timeOffset="196751.6491">7169 14560,'-25'0,"0"0,25 25,-25-25,0 25,1 0,-1 0,0-1,-25 1,26-25,-26 25,0 0,1-25,-1 0,25 0,-24 0,-1 0,25 0,-24-25,-1 25,0-50,1 26,-1-1,25-25,-24 1,-1 24,25-25,1 1,24-1,-25 0,25 1,0-1,0-24,0 24,0 0,0 1,0-26,25 51,-1-1,26-25,-25 25,24 1,1-26,0 25,-1 0,1-24,-1 24,26 0,-26 25,1-25,0 25,-1 0,1 0,24 25,-24 0,24 0,1 24,24-24,-25 25,-24-25,24 24,-24 1,-25-25,0 24,-1 1,-24-1,0 26,0-26,0 26,0-26,-24 1,-26 0,25-1,-24 1,-1-25,0 24,-74 26,75-26,24-24,-25-25,26 25,-1-25,0 0,-25 0,26 0</inkml:trace>
  <inkml:trace contextRef="#ctx0" brushRef="#br0" timeOffset="229473.6229">4564 16247,'25'0,"0"0,24-25,26 0,-26 25,26-24,-26-1,1 0,0 0,-26 0,-24 1,-24 48,24 1</inkml:trace>
  <inkml:trace contextRef="#ctx0" brushRef="#br0" timeOffset="229870.724">4564 16396,'-50'-25,"26"25,48 0,1 0,25 0,-1 0,1 0,0-25,24 25,-24-25,-1 1,1 24,-25-25,0 25,-1-25,1 25,0 0,0 0,0 0,-1 25</inkml:trace>
  <inkml:trace contextRef="#ctx0" brushRef="#br0" timeOffset="230387.7397">7069 16148,'-24'-50,"-1"50,25-25,25 25,-1 0,1 0,25 0,-25 0,24 0,-24-24,25 24,-26-25,26 25,-25-25,0 25,-25-25</inkml:trace>
  <inkml:trace contextRef="#ctx0" brushRef="#br0" timeOffset="230739.6951">7020 16371,'-75'0,"150"0,-174 0,148 0,1-25,-1 0,26 1,-26-1,26-25,-26 25,26-24,-1-1,-24 1,-1-26,1 50,-25-24,0 24,-1 25,-24-25,0 0</inkml:trace>
  <inkml:trace contextRef="#ctx0" brushRef="#br0" timeOffset="233951.6364">7863 8830,'0'-24,"0"-1,0 0,0 0,0 0,0 1,25 24,-25-25,0 0,0 0,25 0,-25 1,0-1,0 0,24 25,-24-25,0 0,0 1,0-1,25 0,-25 0,0 0,25 1,-25-1,25 25,-25-25,0 0,0 0,0 1,25 24,0 24</inkml:trace>
  <inkml:trace contextRef="#ctx0" brushRef="#br0" timeOffset="235323.7163">20389 8657,'25'0,"-25"-25,0 0,25 25,-25-25,25 25,-25-24,0-1,0 0,0 0,25 0,-25 1,0-1,24-25,-24 25,0-24,25-1,0 1,0-1,-25 0,25 1,-25-51,0 76,24-1,-24 0,0 0,25 25,-25 25</inkml:trace>
  <inkml:trace contextRef="#ctx0" brushRef="#br0" timeOffset="237677.7752">8731 8781,'0'-25,"0"0,25 0,-25 1,25 24,-25-25,25-25,-1 1,1-1,0 25,0-24,0-1,-25 25,0 0,24-24,-24 24,0 0,0 0,25 25,-25-24,25 48</inkml:trace>
  <inkml:trace contextRef="#ctx0" brushRef="#br0" timeOffset="238574.9643">21282 8582,'0'0,"-24"0,24-24,-25-1,25 0,0 0,0-24,0-1,0 0,25-24,-25 0,24-1,26 1,-25-1,0 26,-1-1,1 0,0 50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323A7-2062-4CF1-AEAC-F7B93E5BAFC5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1C4E3-1DE6-41E2-AFD2-DA0533C0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84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trike="sngStrike" dirty="0" smtClean="0"/>
              <a:t>For the </a:t>
            </a:r>
            <a:r>
              <a:rPr lang="en-US" sz="1200" strike="sngStrike" dirty="0" err="1" smtClean="0"/>
              <a:t>kmeans</a:t>
            </a:r>
            <a:r>
              <a:rPr lang="en-US" sz="1200" strike="sngStrike" dirty="0" smtClean="0"/>
              <a:t> algorithm, the computation involves every data point of the data set and k centroids. On the other hand, in each Bisecting step of Bisecting k-means, only the data points of one cluster and two centroids are involved in the computation. Thus, the computation time is reduced.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1C4E3-1DE6-41E2-AFD2-DA0533C067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47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FE7196-0A1D-43F9-96F8-6131A8C3E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591A347-14E4-4DA6-8466-E20F5DD0C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25BB59-6C06-4608-B9C2-AFD556E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024737-A7EA-405D-9C53-00DC76358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5AFCA8F-5152-4E17-A634-AAC30C0A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3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81B9E-9443-4F41-8CDB-8E6E4CF27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637440A-C0A0-4620-8CB7-BC24F4E10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ECDE26-EE92-4514-B595-DD288D69B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B18649-6317-4A86-BF87-6BCCFA208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9FA2ED-B0E3-48EA-BF01-F14C24A3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270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C195C72-B502-4011-AB72-4BBC7CCE94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1A45A48-60F9-47B3-9E1A-0E76EE6ED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1C2F640-11BE-4566-9603-D1D7F7E9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45CB06-5043-4F88-9848-829BAD7A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B693EAC-3ADD-4236-B7D3-0540B8D65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687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B97697-0E3B-45DE-993E-41D6192C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F5D431-817D-468E-AC74-4AEFB8C24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CE66076-D71B-432E-B3DA-D6BFA8E7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6E9EAE1-A891-420F-AABF-E5D357075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2050AF0-4B82-4D90-9977-2702EFAD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03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876000-B1F3-49B4-8840-4F2FE09F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F9AD8B6-0C53-47EB-9E27-9A8CFF9C0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14A0F0A-5BC1-44A8-A937-DAAFBEA3C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516B7DB-3DF3-4E87-84F1-6D3BB836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2586888-F8BA-4159-BE04-8C9B0A74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18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31BC13-A691-4A44-8F09-DEAB94E6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0470BA-CF69-482F-86D7-B3B2B8103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6EF3F02-F9D9-4D4B-932D-10D3C7015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154D0B3-961E-4BAC-9CA4-08D89CF82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DD4364F-C564-48E4-84D0-352B17CE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6B6F2F7-150E-4C49-B6B7-8E72E6E8E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50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D61F13-E7B0-4450-891A-12D3F0031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A070134-48F1-45F0-9C63-38634B426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4F6F59C-8B0A-4097-8A5D-BA9FB1FC2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C0E4A01-83B3-465C-B056-C028FF594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CDF7CD2-C62B-450F-A438-929A17296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13DBE79-A9B6-48AB-9F01-88AA6A05B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22-10-2020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CA1A849-F61D-416C-82D9-FD2F0D5B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D4E5968-BD8E-49EA-B1C0-883FDCD5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28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95C0C5-C1DF-4B30-86BF-702058A09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9980EB2-6319-452D-816A-655EE9C34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22-10-2020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2847E02-77DD-4F7C-9461-431051F3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5B48EC9-FFDF-4F14-A006-9ED08C22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135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DAC4010-3CC3-4ED9-BC47-437A2B958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22-10-2020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80484C3-38E2-44A7-AD87-98DF739A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707CE2B-838A-454A-852B-8EAFFA5B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88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518C39-136A-490F-82E6-B74F1610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4E3FA5-A6D0-407B-9353-45807BDC7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665529D-8A1D-4CEC-ACF2-A9668B5D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51B61FA-7B4A-49EE-9F1B-8F14E749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B6BDBE7-EB71-426C-8E02-2F39733F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4714907-13EA-4E79-8417-0EC5E502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48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3C4529-7C3C-4D10-AD9C-86CB67D2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2173FF7-1E37-47DA-BCCB-AFDD0F6F84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0C43DAF-8DA8-48F8-B118-56B11692B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4DBE107-EEF1-4F60-8BFB-A0B8F32E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22-10-2020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BB2FC9C-1AB4-400D-8A60-C7B3A8058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125E51E-1606-443F-8DDC-5BC7A3D91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6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F435DF9-745D-444C-9DD7-A6DD9546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A09DCF-D326-45B4-9E4E-070E32531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480EC5D-D4D0-42B9-9170-212F1B335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7A1C5-95F7-4229-A93B-29F7FF3DA000}" type="datetimeFigureOut">
              <a:rPr lang="en-IN" smtClean="0"/>
              <a:pPr/>
              <a:t>22-10-2020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77E3022-2659-46A1-A7BE-9894421E2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EAFC63-250A-46C7-8FC2-85F3F318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42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customXml" Target="../ink/ink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customXml" Target="../ink/ink5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customXml" Target="../ink/ink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customXml" Target="../ink/ink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customXml" Target="../ink/ink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customXml" Target="../ink/ink10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customXml" Target="../ink/ink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customXml" Target="../ink/ink1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customXml" Target="../ink/ink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image" Target="../media/image42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Microsoft_Excel_97-2003_Worksheet2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4.emf"/><Relationship Id="rId5" Type="http://schemas.openxmlformats.org/officeDocument/2006/relationships/oleObject" Target="../embeddings/Microsoft_Excel_97-2003_Worksheet1.xls"/><Relationship Id="rId4" Type="http://schemas.openxmlformats.org/officeDocument/2006/relationships/image" Target="../media/image43.wmf"/><Relationship Id="rId9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image" Target="../media/image46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oleObject" Target="../embeddings/Microsoft_Excel_97-2003_Worksheet3.xls"/><Relationship Id="rId7" Type="http://schemas.openxmlformats.org/officeDocument/2006/relationships/oleObject" Target="../embeddings/Microsoft_Excel_97-2003_Worksheet5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1.emf"/><Relationship Id="rId5" Type="http://schemas.openxmlformats.org/officeDocument/2006/relationships/oleObject" Target="../embeddings/Microsoft_Excel_97-2003_Worksheet4.xls"/><Relationship Id="rId4" Type="http://schemas.openxmlformats.org/officeDocument/2006/relationships/image" Target="../media/image50.emf"/><Relationship Id="rId9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7.png"/><Relationship Id="rId5" Type="http://schemas.openxmlformats.org/officeDocument/2006/relationships/oleObject" Target="../embeddings/oleObject9.bin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ift.ulaval.ca/~chaib/IFT-4102-7025/public_html/Fichiers/Machine_Learning_in_Action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ccsu.edu/datamining/resources.html" TargetMode="External"/><Relationship Id="rId5" Type="http://schemas.openxmlformats.org/officeDocument/2006/relationships/hyperlink" Target="ftp://ftp.aw.com/cseng/authors/tan" TargetMode="External"/><Relationship Id="rId4" Type="http://schemas.openxmlformats.org/officeDocument/2006/relationships/hyperlink" Target="http://wwwusers.cs.umn.edu/~kumar/dmbook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png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DFE3490-CF8C-4FDE-9D71-2170861F2A61}"/>
              </a:ext>
            </a:extLst>
          </p:cNvPr>
          <p:cNvSpPr/>
          <p:nvPr/>
        </p:nvSpPr>
        <p:spPr>
          <a:xfrm>
            <a:off x="4694786" y="2745564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MACHINE INTELLIGENCE</a:t>
            </a:r>
            <a:endParaRPr 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85D8B7B-5B60-4808-A096-FB24198F96E9}"/>
              </a:ext>
            </a:extLst>
          </p:cNvPr>
          <p:cNvSpPr/>
          <p:nvPr/>
        </p:nvSpPr>
        <p:spPr>
          <a:xfrm>
            <a:off x="4781916" y="4415503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Dr. N MEHALA</a:t>
            </a:r>
            <a:endParaRPr lang="en-IN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43662B4-0C28-4203-AEB1-4CC1644B8226}"/>
              </a:ext>
            </a:extLst>
          </p:cNvPr>
          <p:cNvSpPr/>
          <p:nvPr/>
        </p:nvSpPr>
        <p:spPr>
          <a:xfrm>
            <a:off x="4781916" y="4813108"/>
            <a:ext cx="45814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</a:t>
            </a:r>
            <a:r>
              <a:rPr lang="en-US" sz="2400" dirty="0" smtClean="0"/>
              <a:t>Computer Science and </a:t>
            </a:r>
            <a:r>
              <a:rPr lang="en-US" sz="2400" dirty="0"/>
              <a:t>Engineering</a:t>
            </a:r>
            <a:endParaRPr lang="en-IN" sz="24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1EEB87D2-BD33-43D4-B135-6F0E91C4917A}"/>
              </a:ext>
            </a:extLst>
          </p:cNvPr>
          <p:cNvCxnSpPr>
            <a:cxnSpLocks/>
          </p:cNvCxnSpPr>
          <p:nvPr/>
        </p:nvCxnSpPr>
        <p:spPr>
          <a:xfrm flipV="1">
            <a:off x="4781916" y="4112436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xmlns="" id="{66C7B340-EC4A-4D32-8643-325F1D66D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30029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DFA267"/>
                </a:solidFill>
              </a:rPr>
              <a:t>Bisecting K-Means Clustering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xmlns="" id="{984E9495-5FF9-4E50-9F53-DF750CA62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880" y="1697887"/>
            <a:ext cx="7765468" cy="473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To </a:t>
            </a:r>
            <a:r>
              <a:rPr lang="en-US" sz="2400" dirty="0"/>
              <a:t>overcome the problem of poor clusters because of k-means getting caught in </a:t>
            </a:r>
            <a:r>
              <a:rPr lang="en-US" sz="2400" dirty="0" smtClean="0"/>
              <a:t>a local </a:t>
            </a:r>
            <a:r>
              <a:rPr lang="en-US" sz="2400" dirty="0"/>
              <a:t>minimum </a:t>
            </a:r>
          </a:p>
          <a:p>
            <a:pPr marL="342900" lvl="1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400" dirty="0"/>
              <a:t>Variant of K-means that can produce a </a:t>
            </a:r>
            <a:r>
              <a:rPr lang="en-US" altLang="en-US" sz="2400" dirty="0" err="1"/>
              <a:t>partitional</a:t>
            </a:r>
            <a:r>
              <a:rPr lang="en-US" altLang="en-US" sz="2400" dirty="0"/>
              <a:t> or a hierarchical clustering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Instead </a:t>
            </a:r>
            <a:r>
              <a:rPr lang="en-US" sz="2400" dirty="0"/>
              <a:t>of partitioning the data set into K clusters in each iteration, bisecting k-means algorithm splits one cluster into two sub clusters at each bisecting step (by using k-means) until k clusters are obtained</a:t>
            </a:r>
            <a:r>
              <a:rPr lang="en-US" sz="2400" dirty="0" smtClean="0"/>
              <a:t>.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Hybrid approach between Divisive Hierarchical Clustering (top down clustering) and K-means Clustering.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579549" y="5884297"/>
            <a:ext cx="8087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Note: </a:t>
            </a:r>
            <a:r>
              <a:rPr lang="en-US" dirty="0" smtClean="0"/>
              <a:t>A </a:t>
            </a:r>
            <a:r>
              <a:rPr lang="en-US" dirty="0"/>
              <a:t>local </a:t>
            </a:r>
            <a:r>
              <a:rPr lang="en-US" dirty="0" smtClean="0"/>
              <a:t>minimum means </a:t>
            </a:r>
            <a:r>
              <a:rPr lang="en-US" dirty="0"/>
              <a:t>that the result is good but not necessarily the best possible. A </a:t>
            </a:r>
            <a:r>
              <a:rPr lang="en-US" dirty="0" smtClean="0"/>
              <a:t>global minimum </a:t>
            </a:r>
            <a:r>
              <a:rPr lang="en-US" dirty="0"/>
              <a:t>is the best </a:t>
            </a:r>
            <a:r>
              <a:rPr lang="en-US" dirty="0" smtClean="0"/>
              <a:t>possible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75120" y="571320"/>
              <a:ext cx="10733760" cy="6108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5760" y="561960"/>
                <a:ext cx="10752480" cy="612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731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DFA267"/>
                </a:solidFill>
              </a:rPr>
              <a:t>Bisecting K-Means Clustering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xmlns="" id="{984E9495-5FF9-4E50-9F53-DF750CA62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84" y="2513580"/>
            <a:ext cx="7765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400" dirty="0"/>
              <a:t>Step1: Set K to define the number of </a:t>
            </a:r>
            <a:r>
              <a:rPr lang="en-US" sz="2400" dirty="0" smtClean="0"/>
              <a:t>cluster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CDA70C3-629A-42B3-8902-8FD7808CDCEE}"/>
              </a:ext>
            </a:extLst>
          </p:cNvPr>
          <p:cNvSpPr/>
          <p:nvPr/>
        </p:nvSpPr>
        <p:spPr>
          <a:xfrm>
            <a:off x="393111" y="1868853"/>
            <a:ext cx="2044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smtClean="0">
                <a:solidFill>
                  <a:schemeClr val="accent1">
                    <a:lumMod val="75000"/>
                  </a:schemeClr>
                </a:solidFill>
              </a:rPr>
              <a:t>How it Works?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984E9495-5FF9-4E50-9F53-DF750CA62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84" y="3250640"/>
            <a:ext cx="7765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400" dirty="0" smtClean="0"/>
              <a:t>Step2</a:t>
            </a:r>
            <a:r>
              <a:rPr lang="en-US" sz="2400" dirty="0"/>
              <a:t>: Set all data as a single cluster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02" y="3762375"/>
            <a:ext cx="2976094" cy="21103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401840" y="2410920"/>
              <a:ext cx="768600" cy="598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2480" y="2401560"/>
                <a:ext cx="787320" cy="61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865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DFA267"/>
                </a:solidFill>
              </a:rPr>
              <a:t>Bisecting K-Means Clustering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xmlns="" id="{984E9495-5FF9-4E50-9F53-DF750CA62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84" y="2513580"/>
            <a:ext cx="7765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400" dirty="0"/>
              <a:t>Step1: Set K to define the number of </a:t>
            </a:r>
            <a:r>
              <a:rPr lang="en-US" sz="2400" dirty="0" smtClean="0"/>
              <a:t>cluster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CDA70C3-629A-42B3-8902-8FD7808CDCEE}"/>
              </a:ext>
            </a:extLst>
          </p:cNvPr>
          <p:cNvSpPr/>
          <p:nvPr/>
        </p:nvSpPr>
        <p:spPr>
          <a:xfrm>
            <a:off x="393111" y="1868853"/>
            <a:ext cx="2044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smtClean="0">
                <a:solidFill>
                  <a:schemeClr val="accent1">
                    <a:lumMod val="75000"/>
                  </a:schemeClr>
                </a:solidFill>
              </a:rPr>
              <a:t>How it Works?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984E9495-5FF9-4E50-9F53-DF750CA62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84" y="3025315"/>
            <a:ext cx="7765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400" dirty="0" smtClean="0"/>
              <a:t>Step2</a:t>
            </a:r>
            <a:r>
              <a:rPr lang="en-US" sz="2400" dirty="0"/>
              <a:t>: Set all data as a single cluster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xmlns="" id="{984E9495-5FF9-4E50-9F53-DF750CA62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84" y="3527639"/>
            <a:ext cx="7765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400" dirty="0" smtClean="0"/>
              <a:t>Step3</a:t>
            </a:r>
            <a:r>
              <a:rPr lang="en-US" sz="2400" dirty="0"/>
              <a:t>: Use K-means with K=2 to split the cluster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315" y="4029963"/>
            <a:ext cx="2733741" cy="27485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187640" y="2259360"/>
              <a:ext cx="3545280" cy="3875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8280" y="2250000"/>
                <a:ext cx="3564000" cy="389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277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DFA267"/>
                </a:solidFill>
              </a:rPr>
              <a:t>Bisecting K-Means Clustering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xmlns="" id="{984E9495-5FF9-4E50-9F53-DF750CA62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84" y="1900693"/>
            <a:ext cx="7765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400" dirty="0"/>
              <a:t>Step1: Set K to define the number of </a:t>
            </a:r>
            <a:r>
              <a:rPr lang="en-US" sz="2400" dirty="0" smtClean="0"/>
              <a:t>cluster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CDA70C3-629A-42B3-8902-8FD7808CDCEE}"/>
              </a:ext>
            </a:extLst>
          </p:cNvPr>
          <p:cNvSpPr/>
          <p:nvPr/>
        </p:nvSpPr>
        <p:spPr>
          <a:xfrm>
            <a:off x="371880" y="1407188"/>
            <a:ext cx="2044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smtClean="0">
                <a:solidFill>
                  <a:schemeClr val="accent1">
                    <a:lumMod val="75000"/>
                  </a:schemeClr>
                </a:solidFill>
              </a:rPr>
              <a:t>How it Works?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984E9495-5FF9-4E50-9F53-DF750CA62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84" y="2357078"/>
            <a:ext cx="7765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400" dirty="0" smtClean="0"/>
              <a:t>Step2</a:t>
            </a:r>
            <a:r>
              <a:rPr lang="en-US" sz="2400" dirty="0"/>
              <a:t>: Set all data as a single cluster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xmlns="" id="{984E9495-5FF9-4E50-9F53-DF750CA62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84" y="2829878"/>
            <a:ext cx="7765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400" dirty="0" smtClean="0"/>
              <a:t>Step3</a:t>
            </a:r>
            <a:r>
              <a:rPr lang="en-US" sz="2400" dirty="0"/>
              <a:t>: Use K-means with K=2 to split the cluster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099" y="1407188"/>
            <a:ext cx="1790355" cy="2235751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xmlns="" id="{984E9495-5FF9-4E50-9F53-DF750CA62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84" y="3216227"/>
            <a:ext cx="7765468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400" dirty="0" smtClean="0"/>
              <a:t>Step4: </a:t>
            </a:r>
            <a:r>
              <a:rPr lang="en-US" sz="2400" dirty="0"/>
              <a:t>Measure the distance for each intra </a:t>
            </a:r>
            <a:r>
              <a:rPr lang="en-US" sz="2400" dirty="0" smtClean="0"/>
              <a:t>cluster</a:t>
            </a:r>
          </a:p>
          <a:p>
            <a:pPr algn="just">
              <a:spcAft>
                <a:spcPts val="600"/>
              </a:spcAft>
            </a:pPr>
            <a:r>
              <a:rPr lang="en-US" sz="2400" dirty="0" smtClean="0"/>
              <a:t>	- </a:t>
            </a:r>
            <a:r>
              <a:rPr lang="en-US" sz="2400" dirty="0"/>
              <a:t>Sum of square Distance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674" y="4054543"/>
            <a:ext cx="2258901" cy="1019734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984E9495-5FF9-4E50-9F53-DF750CA62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84" y="4911881"/>
            <a:ext cx="776546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Step5: </a:t>
            </a:r>
            <a:r>
              <a:rPr lang="en-US" sz="2400" dirty="0"/>
              <a:t>Select the cluster that have the largest distance and split to 2 cluster using K-means</a:t>
            </a:r>
          </a:p>
          <a:p>
            <a:pPr algn="just">
              <a:spcAft>
                <a:spcPts val="600"/>
              </a:spcAft>
            </a:pP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991080" y="1098360"/>
              <a:ext cx="7688880" cy="4724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1720" y="1089000"/>
                <a:ext cx="7707600" cy="474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652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1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DFA267"/>
                </a:solidFill>
              </a:rPr>
              <a:t>Bisecting K-Means Clustering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xmlns="" id="{984E9495-5FF9-4E50-9F53-DF750CA62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45044"/>
            <a:ext cx="62090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400" dirty="0"/>
              <a:t>Step1: Set K to define the number of </a:t>
            </a:r>
            <a:r>
              <a:rPr lang="en-US" sz="2400" dirty="0" smtClean="0"/>
              <a:t>cluster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CDA70C3-629A-42B3-8902-8FD7808CDCEE}"/>
              </a:ext>
            </a:extLst>
          </p:cNvPr>
          <p:cNvSpPr/>
          <p:nvPr/>
        </p:nvSpPr>
        <p:spPr>
          <a:xfrm>
            <a:off x="371880" y="1407188"/>
            <a:ext cx="2044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smtClean="0">
                <a:solidFill>
                  <a:schemeClr val="accent1">
                    <a:lumMod val="75000"/>
                  </a:schemeClr>
                </a:solidFill>
              </a:rPr>
              <a:t>How it Works?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984E9495-5FF9-4E50-9F53-DF750CA62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01429"/>
            <a:ext cx="59615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400" dirty="0" smtClean="0"/>
              <a:t>Step2</a:t>
            </a:r>
            <a:r>
              <a:rPr lang="en-US" sz="2400" dirty="0"/>
              <a:t>: Set all data as a single cluster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xmlns="" id="{984E9495-5FF9-4E50-9F53-DF750CA62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68539"/>
            <a:ext cx="65410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400" dirty="0" smtClean="0"/>
              <a:t>Step3</a:t>
            </a:r>
            <a:r>
              <a:rPr lang="en-US" sz="2400" dirty="0"/>
              <a:t>: Use K-means with K=2 to split the cluster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xmlns="" id="{984E9495-5FF9-4E50-9F53-DF750CA62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60578"/>
            <a:ext cx="6760002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400" dirty="0" smtClean="0"/>
              <a:t>Step4: </a:t>
            </a:r>
            <a:r>
              <a:rPr lang="en-US" sz="2400" dirty="0"/>
              <a:t>Measure the distance for each intra </a:t>
            </a:r>
            <a:r>
              <a:rPr lang="en-US" sz="2400" dirty="0" smtClean="0"/>
              <a:t>cluster</a:t>
            </a:r>
          </a:p>
          <a:p>
            <a:pPr algn="just">
              <a:spcAft>
                <a:spcPts val="600"/>
              </a:spcAft>
            </a:pPr>
            <a:r>
              <a:rPr lang="en-US" sz="2400" dirty="0" smtClean="0"/>
              <a:t>	- </a:t>
            </a:r>
            <a:r>
              <a:rPr lang="en-US" sz="2400" dirty="0"/>
              <a:t>Sum of square Distance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690" y="4098894"/>
            <a:ext cx="2258901" cy="1019734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984E9495-5FF9-4E50-9F53-DF750CA62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56232"/>
            <a:ext cx="685015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Step5: </a:t>
            </a:r>
            <a:r>
              <a:rPr lang="en-US" sz="2400" dirty="0"/>
              <a:t>Select the cluster that have the largest distance and split to 2 cluster using K-means</a:t>
            </a:r>
          </a:p>
          <a:p>
            <a:pPr algn="just">
              <a:spcAft>
                <a:spcPts val="600"/>
              </a:spcAft>
            </a:pP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872" y="1552240"/>
            <a:ext cx="2148834" cy="38515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116360" y="1518120"/>
              <a:ext cx="7831440" cy="3643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7000" y="1508760"/>
                <a:ext cx="7850160" cy="366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212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DFA267"/>
                </a:solidFill>
              </a:rPr>
              <a:t>Bisecting K-Means Clustering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xmlns="" id="{984E9495-5FF9-4E50-9F53-DF750CA62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31396"/>
            <a:ext cx="62090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400" dirty="0"/>
              <a:t>Step1: Set K to define the number of </a:t>
            </a:r>
            <a:r>
              <a:rPr lang="en-US" sz="2400" dirty="0" smtClean="0"/>
              <a:t>cluster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CDA70C3-629A-42B3-8902-8FD7808CDCEE}"/>
              </a:ext>
            </a:extLst>
          </p:cNvPr>
          <p:cNvSpPr/>
          <p:nvPr/>
        </p:nvSpPr>
        <p:spPr>
          <a:xfrm>
            <a:off x="371880" y="1407188"/>
            <a:ext cx="2044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smtClean="0">
                <a:solidFill>
                  <a:schemeClr val="accent1">
                    <a:lumMod val="75000"/>
                  </a:schemeClr>
                </a:solidFill>
              </a:rPr>
              <a:t>How it Works?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984E9495-5FF9-4E50-9F53-DF750CA62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87781"/>
            <a:ext cx="59615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400" dirty="0" smtClean="0"/>
              <a:t>Step2</a:t>
            </a:r>
            <a:r>
              <a:rPr lang="en-US" sz="2400" dirty="0"/>
              <a:t>: Set all data as a single cluster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xmlns="" id="{984E9495-5FF9-4E50-9F53-DF750CA62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54891"/>
            <a:ext cx="65410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400" dirty="0" smtClean="0"/>
              <a:t>Step3</a:t>
            </a:r>
            <a:r>
              <a:rPr lang="en-US" sz="2400" dirty="0"/>
              <a:t>: Use K-means with K=2 to split the cluster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xmlns="" id="{984E9495-5FF9-4E50-9F53-DF750CA62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46930"/>
            <a:ext cx="6760002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400" dirty="0" smtClean="0"/>
              <a:t>Step4: </a:t>
            </a:r>
            <a:r>
              <a:rPr lang="en-US" sz="2400" dirty="0"/>
              <a:t>Measure the distance for each intra </a:t>
            </a:r>
            <a:r>
              <a:rPr lang="en-US" sz="2400" dirty="0" smtClean="0"/>
              <a:t>cluster</a:t>
            </a:r>
          </a:p>
          <a:p>
            <a:pPr algn="just">
              <a:spcAft>
                <a:spcPts val="600"/>
              </a:spcAft>
            </a:pPr>
            <a:r>
              <a:rPr lang="en-US" sz="2400" dirty="0" smtClean="0"/>
              <a:t>	- </a:t>
            </a:r>
            <a:r>
              <a:rPr lang="en-US" sz="2400" dirty="0"/>
              <a:t>Sum of square Distance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984E9495-5FF9-4E50-9F53-DF750CA62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17356"/>
            <a:ext cx="685015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Step5: </a:t>
            </a:r>
            <a:r>
              <a:rPr lang="en-US" sz="2400" dirty="0"/>
              <a:t>Select the cluster that have the largest distance and split to 2 cluster using K-means</a:t>
            </a:r>
          </a:p>
          <a:p>
            <a:pPr algn="just">
              <a:spcAft>
                <a:spcPts val="600"/>
              </a:spcAft>
            </a:pPr>
            <a:endParaRPr lang="en-US" sz="2400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984E9495-5FF9-4E50-9F53-DF750CA62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55671"/>
            <a:ext cx="685015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Step6</a:t>
            </a:r>
            <a:r>
              <a:rPr lang="en-US" sz="2400" dirty="0"/>
              <a:t>: Repeat step 3–5 until the number of leaf cluster = K.</a:t>
            </a:r>
          </a:p>
          <a:p>
            <a:pPr algn="just">
              <a:spcAft>
                <a:spcPts val="600"/>
              </a:spcAft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621" y="1513222"/>
            <a:ext cx="2189646" cy="38959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09080" y="1044720"/>
              <a:ext cx="9072720" cy="4822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9720" y="1035360"/>
                <a:ext cx="9091440" cy="484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18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DFA267"/>
                </a:solidFill>
              </a:rPr>
              <a:t>Bisecting K-Means Clustering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1" y="2112136"/>
            <a:ext cx="8188713" cy="300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0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rgbClr val="DFA267"/>
                </a:solidFill>
              </a:rPr>
              <a:t>Advantage of Bisecting </a:t>
            </a:r>
            <a:r>
              <a:rPr lang="en-IN" sz="2400" b="1" dirty="0">
                <a:solidFill>
                  <a:srgbClr val="DFA267"/>
                </a:solidFill>
              </a:rPr>
              <a:t>K-Means </a:t>
            </a:r>
            <a:r>
              <a:rPr lang="en-IN" sz="2400" b="1" dirty="0" smtClean="0">
                <a:solidFill>
                  <a:srgbClr val="DFA267"/>
                </a:solidFill>
              </a:rPr>
              <a:t>over K-Means</a:t>
            </a:r>
            <a:endParaRPr lang="en-IN" sz="2400" b="1" dirty="0">
              <a:solidFill>
                <a:srgbClr val="DFA267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xmlns="" id="{984E9495-5FF9-4E50-9F53-DF750CA62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055" y="2462797"/>
            <a:ext cx="7793326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Bisecting k-means is more efficient when </a:t>
            </a:r>
            <a:r>
              <a:rPr lang="en-US" sz="2400" b="1" dirty="0"/>
              <a:t>K </a:t>
            </a:r>
            <a:r>
              <a:rPr lang="en-US" sz="2400" dirty="0"/>
              <a:t>is large. </a:t>
            </a:r>
            <a:br>
              <a:rPr lang="en-US" sz="2400" dirty="0"/>
            </a:br>
            <a:endParaRPr lang="en-US" sz="2400" strike="sngStrik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Bisecting k-means produce clusters of similar sizes, while k-means is known to produce clusters of widely different sizes.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384200" y="1267920"/>
              <a:ext cx="8974440" cy="2384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840" y="1258560"/>
                <a:ext cx="8993160" cy="240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191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301D2AF-CCB9-40ED-9CA6-F9EAD943BAED}" type="slidenum">
              <a:rPr lang="en-US"/>
              <a:pPr/>
              <a:t>18</a:t>
            </a:fld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038" y="1682751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Most common measure is </a:t>
            </a:r>
            <a:r>
              <a:rPr lang="en-US" i="1" dirty="0">
                <a:solidFill>
                  <a:srgbClr val="FF0000"/>
                </a:solidFill>
                <a:ea typeface="ＭＳ Ｐゴシック" pitchFamily="34" charset="-128"/>
              </a:rPr>
              <a:t>Sum of Squared Error (SSE)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Arial" pitchFamily="34" charset="0"/>
              </a:rPr>
              <a:t>For each point, the error is the distance to the nearest cluster.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Arial" pitchFamily="34" charset="0"/>
              </a:rPr>
              <a:t>Calculate error of each data point, </a:t>
            </a:r>
            <a:r>
              <a:rPr lang="en-US" i="1" dirty="0">
                <a:solidFill>
                  <a:srgbClr val="FF0000"/>
                </a:solidFill>
                <a:ea typeface="Arial" pitchFamily="34" charset="0"/>
              </a:rPr>
              <a:t>i.e. its Euclidean distance to the closest </a:t>
            </a:r>
            <a:r>
              <a:rPr lang="en-US" i="1" dirty="0" err="1">
                <a:solidFill>
                  <a:srgbClr val="FF0000"/>
                </a:solidFill>
                <a:ea typeface="Arial" pitchFamily="34" charset="0"/>
              </a:rPr>
              <a:t>centroid</a:t>
            </a:r>
            <a:r>
              <a:rPr lang="en-US" i="1" dirty="0">
                <a:solidFill>
                  <a:srgbClr val="FF0000"/>
                </a:solidFill>
                <a:ea typeface="Arial" pitchFamily="34" charset="0"/>
              </a:rPr>
              <a:t> (mean) and then 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  <a:ea typeface="Arial" pitchFamily="34" charset="0"/>
              </a:rPr>
              <a:t>compute the total sum of the squared errors.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Arial" pitchFamily="34" charset="0"/>
              </a:rPr>
              <a:t>To get SSE, we square these errors and sum them.</a:t>
            </a:r>
          </a:p>
          <a:p>
            <a:pPr lvl="1" eaLnBrk="1" hangingPunct="1">
              <a:lnSpc>
                <a:spcPct val="90000"/>
              </a:lnSpc>
            </a:pPr>
            <a:endParaRPr lang="en-US" dirty="0">
              <a:ea typeface="Arial" pitchFamily="34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dirty="0">
              <a:ea typeface="Arial" pitchFamily="34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i="1" dirty="0">
                <a:ea typeface="Arial" pitchFamily="34" charset="0"/>
              </a:rPr>
              <a:t>x </a:t>
            </a:r>
            <a:r>
              <a:rPr lang="en-US" dirty="0">
                <a:ea typeface="Arial" pitchFamily="34" charset="0"/>
              </a:rPr>
              <a:t>is a data point in cluster </a:t>
            </a:r>
            <a:r>
              <a:rPr lang="en-US" i="1" dirty="0" err="1">
                <a:ea typeface="Arial" pitchFamily="34" charset="0"/>
              </a:rPr>
              <a:t>C</a:t>
            </a:r>
            <a:r>
              <a:rPr lang="en-US" baseline="-25000" dirty="0" err="1">
                <a:ea typeface="Arial" pitchFamily="34" charset="0"/>
              </a:rPr>
              <a:t>i</a:t>
            </a:r>
            <a:r>
              <a:rPr lang="en-US" baseline="-25000" dirty="0">
                <a:ea typeface="Arial" pitchFamily="34" charset="0"/>
              </a:rPr>
              <a:t> </a:t>
            </a:r>
            <a:r>
              <a:rPr lang="en-US" dirty="0">
                <a:ea typeface="Arial" pitchFamily="34" charset="0"/>
              </a:rPr>
              <a:t>and </a:t>
            </a:r>
            <a:r>
              <a:rPr lang="en-US" i="1" dirty="0">
                <a:ea typeface="Arial" pitchFamily="34" charset="0"/>
              </a:rPr>
              <a:t>m</a:t>
            </a:r>
            <a:r>
              <a:rPr lang="en-US" i="1" baseline="-25000" dirty="0">
                <a:ea typeface="Arial" pitchFamily="34" charset="0"/>
              </a:rPr>
              <a:t>i</a:t>
            </a:r>
            <a:r>
              <a:rPr lang="en-US" dirty="0">
                <a:ea typeface="Arial" pitchFamily="34" charset="0"/>
              </a:rPr>
              <a:t> is the representative point for cluster </a:t>
            </a:r>
            <a:r>
              <a:rPr lang="en-US" i="1" dirty="0" err="1">
                <a:ea typeface="Arial" pitchFamily="34" charset="0"/>
              </a:rPr>
              <a:t>C</a:t>
            </a:r>
            <a:r>
              <a:rPr lang="en-US" baseline="-25000" dirty="0" err="1">
                <a:ea typeface="Arial" pitchFamily="34" charset="0"/>
              </a:rPr>
              <a:t>i</a:t>
            </a:r>
            <a:r>
              <a:rPr lang="en-US" dirty="0">
                <a:ea typeface="Arial" pitchFamily="34" charset="0"/>
              </a:rPr>
              <a:t> 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ea typeface="Arial" pitchFamily="34" charset="0"/>
              </a:rPr>
              <a:t> can show that </a:t>
            </a:r>
            <a:r>
              <a:rPr lang="en-US" i="1" dirty="0">
                <a:ea typeface="Arial" pitchFamily="34" charset="0"/>
              </a:rPr>
              <a:t>m</a:t>
            </a:r>
            <a:r>
              <a:rPr lang="en-US" i="1" baseline="-25000" dirty="0">
                <a:ea typeface="Arial" pitchFamily="34" charset="0"/>
              </a:rPr>
              <a:t>i</a:t>
            </a:r>
            <a:r>
              <a:rPr lang="en-US" baseline="-25000" dirty="0">
                <a:ea typeface="Arial" pitchFamily="34" charset="0"/>
              </a:rPr>
              <a:t> </a:t>
            </a:r>
            <a:r>
              <a:rPr lang="en-US" dirty="0">
                <a:ea typeface="Arial" pitchFamily="34" charset="0"/>
              </a:rPr>
              <a:t>corresponds to the center (mean) of the cluster</a:t>
            </a:r>
          </a:p>
        </p:txBody>
      </p:sp>
      <p:graphicFrame>
        <p:nvGraphicFramePr>
          <p:cNvPr id="40964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935413" y="4221163"/>
          <a:ext cx="3141662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Equation" r:id="rId4" imgW="1511300" imgH="457200" progId="Equation.3">
                  <p:embed/>
                </p:oleObj>
              </mc:Choice>
              <mc:Fallback>
                <p:oleObj name="Equation" r:id="rId4" imgW="1511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5413" y="4221163"/>
                        <a:ext cx="3141662" cy="83661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ea typeface="ＭＳ Ｐゴシック" pitchFamily="34" charset="-128"/>
              </a:rPr>
              <a:t>Evaluating K-means Clusters</a:t>
            </a:r>
            <a:endParaRPr lang="en-IN" sz="2400" b="1" dirty="0">
              <a:solidFill>
                <a:srgbClr val="DFA267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2370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690"/>
    </mc:Choice>
    <mc:Fallback xmlns="">
      <p:transition spd="slow" advTm="126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E9136CE-A72B-014C-8AF3-7BDBE63B2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FD98F-1235-45FD-8B27-39639F462C2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rgbClr val="DFA267"/>
                </a:solidFill>
              </a:rPr>
              <a:t>EXAMPLE</a:t>
            </a:r>
            <a:endParaRPr lang="en-IN" sz="2400" b="1" dirty="0">
              <a:solidFill>
                <a:srgbClr val="DFA267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2" y="1513221"/>
            <a:ext cx="8345557" cy="4895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464400" y="2625480"/>
              <a:ext cx="7260120" cy="38221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040" y="2616120"/>
                <a:ext cx="7278840" cy="384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745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DFE3490-CF8C-4FDE-9D71-2170861F2A61}"/>
              </a:ext>
            </a:extLst>
          </p:cNvPr>
          <p:cNvSpPr/>
          <p:nvPr/>
        </p:nvSpPr>
        <p:spPr>
          <a:xfrm>
            <a:off x="598883" y="1801921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cap="all" dirty="0" smtClean="0"/>
              <a:t>MACHINE INTELLIGENCE</a:t>
            </a:r>
            <a:endParaRPr lang="en-US" sz="3600" b="1" cap="al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4CEFAD4-E477-4E46-B5A6-ADB26E6A2863}"/>
              </a:ext>
            </a:extLst>
          </p:cNvPr>
          <p:cNvSpPr/>
          <p:nvPr/>
        </p:nvSpPr>
        <p:spPr>
          <a:xfrm>
            <a:off x="598883" y="2888778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Module 4 [Unsupervised Learning]</a:t>
            </a:r>
            <a:endParaRPr lang="en-IN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85D8B7B-5B60-4808-A096-FB24198F96E9}"/>
              </a:ext>
            </a:extLst>
          </p:cNvPr>
          <p:cNvSpPr/>
          <p:nvPr/>
        </p:nvSpPr>
        <p:spPr>
          <a:xfrm>
            <a:off x="598883" y="5489699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Dr. N MEHALA</a:t>
            </a:r>
            <a:endParaRPr lang="en-IN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43662B4-0C28-4203-AEB1-4CC1644B8226}"/>
              </a:ext>
            </a:extLst>
          </p:cNvPr>
          <p:cNvSpPr/>
          <p:nvPr/>
        </p:nvSpPr>
        <p:spPr>
          <a:xfrm>
            <a:off x="598883" y="5887304"/>
            <a:ext cx="7497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Department of </a:t>
            </a:r>
            <a:r>
              <a:rPr lang="en-US" sz="2000" dirty="0" smtClean="0"/>
              <a:t>Computer Science and </a:t>
            </a:r>
            <a:r>
              <a:rPr lang="en-US" sz="2000" dirty="0"/>
              <a:t>Engineering</a:t>
            </a:r>
            <a:endParaRPr lang="en-IN" sz="2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DD6B6443-C2DA-47C3-A986-5EE935046CC9}"/>
              </a:ext>
            </a:extLst>
          </p:cNvPr>
          <p:cNvCxnSpPr>
            <a:cxnSpLocks/>
          </p:cNvCxnSpPr>
          <p:nvPr/>
        </p:nvCxnSpPr>
        <p:spPr>
          <a:xfrm flipV="1">
            <a:off x="0" y="2596822"/>
            <a:ext cx="7904054" cy="68537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xmlns="" id="{6727F4C1-5802-414C-BEF9-8F8DC7D7B6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1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263E2AE-0C30-0148-97F2-43D9A22B4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FD98F-1235-45FD-8B27-39639F462C2A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1AAD3EEF-A61A-9141-A782-3349C06C2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9885" y="721117"/>
            <a:ext cx="7035800" cy="425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2208A39-DBA7-4B48-AC50-919930FB2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885" y="4990264"/>
            <a:ext cx="7035800" cy="1346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rgbClr val="DFA267"/>
                </a:solidFill>
              </a:rPr>
              <a:t>Example </a:t>
            </a:r>
            <a:endParaRPr lang="en-IN" sz="2400" b="1" dirty="0">
              <a:solidFill>
                <a:srgbClr val="DFA267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401920" y="1491120"/>
              <a:ext cx="6921000" cy="5010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92560" y="1481760"/>
                <a:ext cx="6939720" cy="502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410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38921FB7-A1BC-B047-AD2C-1D406164D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183" y="1316458"/>
            <a:ext cx="6734417" cy="52894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4191363-DDFC-D048-8290-E04B0F018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FD98F-1235-45FD-8B27-39639F462C2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rgbClr val="DFA267"/>
                </a:solidFill>
              </a:rPr>
              <a:t>Example </a:t>
            </a:r>
            <a:endParaRPr lang="en-IN" sz="2400" b="1" dirty="0">
              <a:solidFill>
                <a:srgbClr val="DFA267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375360" y="2732400"/>
              <a:ext cx="5170680" cy="2322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6000" y="2723040"/>
                <a:ext cx="5189400" cy="234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13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BF9ADD-702D-7E49-A9D3-324A3FFC1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DD94C3A-231B-EB45-AAB7-486907CAC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1. Use another clustering method, like EM.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 2. Run algorithm on data with several different values of K. 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3. Use the prior knowledge about the characteristics of the problem.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2C0ACF7-82A8-984B-A6C1-DCE553A7B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FD98F-1235-45FD-8B27-39639F462C2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/>
              <a:t>How to choose K? </a:t>
            </a:r>
            <a:br>
              <a:rPr lang="en-IN" sz="2400" b="1" dirty="0"/>
            </a:br>
            <a:endParaRPr lang="en-IN" sz="2400" b="1" dirty="0">
              <a:solidFill>
                <a:srgbClr val="DFA267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446400" y="1107360"/>
              <a:ext cx="10510560" cy="40989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7040" y="1098000"/>
                <a:ext cx="10529280" cy="411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849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0EEE0ED-E3EC-D64F-B48B-D8D70A83E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419100"/>
            <a:ext cx="7467600" cy="6019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0A5E35-B5D8-5B4C-A6B7-067218491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FD98F-1235-45FD-8B27-39639F462C2A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A4EC34A-22B5-3544-A3F3-6F773290E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400050"/>
            <a:ext cx="7543800" cy="6057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/>
              <a:t>How to choose K? </a:t>
            </a:r>
            <a:br>
              <a:rPr lang="en-IN" sz="2400" b="1" dirty="0"/>
            </a:br>
            <a:endParaRPr lang="en-IN" sz="2400" b="1" dirty="0">
              <a:solidFill>
                <a:srgbClr val="DFA267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893240" y="2491560"/>
              <a:ext cx="6242040" cy="2670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3880" y="2482200"/>
                <a:ext cx="6260760" cy="268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514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02A8B88E-1F7D-BA47-926E-ECB112F88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568" y="1340768"/>
            <a:ext cx="7378700" cy="2882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5F82159-6E34-2E4B-8721-A5C734F82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FD98F-1235-45FD-8B27-39639F462C2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/>
              <a:t>How to choose K? </a:t>
            </a:r>
            <a:br>
              <a:rPr lang="en-IN" sz="2400" b="1" dirty="0"/>
            </a:br>
            <a:endParaRPr lang="en-IN" sz="2400" b="1" dirty="0">
              <a:solidFill>
                <a:srgbClr val="DFA267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018320" y="2401920"/>
              <a:ext cx="4590360" cy="1884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8960" y="2392560"/>
                <a:ext cx="4609080" cy="190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461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sz="2400" dirty="0"/>
              <a:t>Given an objective function “ minimize total SSE” is an optimization problem.</a:t>
            </a:r>
          </a:p>
          <a:p>
            <a:pPr algn="just"/>
            <a:r>
              <a:rPr lang="en-IN" sz="2400" dirty="0"/>
              <a:t>For solving this, we need to find the </a:t>
            </a:r>
            <a:r>
              <a:rPr lang="en-IN" sz="2400" i="1" dirty="0">
                <a:solidFill>
                  <a:srgbClr val="C00000"/>
                </a:solidFill>
              </a:rPr>
              <a:t>global optimum</a:t>
            </a:r>
            <a:r>
              <a:rPr lang="en-IN" sz="2400" dirty="0"/>
              <a:t>.</a:t>
            </a:r>
          </a:p>
          <a:p>
            <a:pPr algn="just">
              <a:buNone/>
            </a:pPr>
            <a:r>
              <a:rPr lang="en-IN" sz="2400" dirty="0"/>
              <a:t>   (explore all possible ways to get clusters and then choose the set of clusters that minimizes the objective function).</a:t>
            </a:r>
          </a:p>
          <a:p>
            <a:pPr algn="just"/>
            <a:r>
              <a:rPr lang="en-IN" sz="2400" dirty="0"/>
              <a:t>One technique for doing so is “</a:t>
            </a:r>
            <a:r>
              <a:rPr lang="en-IN" sz="2400" i="1" dirty="0">
                <a:solidFill>
                  <a:srgbClr val="C00000"/>
                </a:solidFill>
              </a:rPr>
              <a:t>Gradient Descent</a:t>
            </a:r>
            <a:r>
              <a:rPr lang="en-IN" sz="2400" dirty="0"/>
              <a:t>”:</a:t>
            </a:r>
          </a:p>
          <a:p>
            <a:pPr lvl="1" algn="just"/>
            <a:r>
              <a:rPr lang="en-IN" sz="2000" dirty="0"/>
              <a:t>Pick an initial solution</a:t>
            </a:r>
          </a:p>
          <a:p>
            <a:pPr lvl="1" algn="just"/>
            <a:r>
              <a:rPr lang="en-IN" sz="2000" dirty="0"/>
              <a:t>Repeat: </a:t>
            </a:r>
          </a:p>
          <a:p>
            <a:pPr lvl="2" algn="just"/>
            <a:r>
              <a:rPr lang="en-IN" dirty="0"/>
              <a:t>Compute the change to the solution that best optimizes the objective function and update the solution</a:t>
            </a:r>
            <a:r>
              <a:rPr lang="en-IN" sz="1600" dirty="0"/>
              <a:t>.</a:t>
            </a:r>
          </a:p>
          <a:p>
            <a:pPr algn="just">
              <a:buNone/>
            </a:pPr>
            <a:r>
              <a:rPr lang="en-IN" sz="2400" dirty="0"/>
              <a:t>	</a:t>
            </a:r>
          </a:p>
          <a:p>
            <a:pPr algn="just">
              <a:buNone/>
            </a:pPr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FD98F-1235-45FD-8B27-39639F462C2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/>
              <a:t>K-means as an optimization problem</a:t>
            </a:r>
            <a:endParaRPr lang="en-IN" sz="2400" b="1" dirty="0">
              <a:solidFill>
                <a:srgbClr val="DFA267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2643120" y="1437840"/>
              <a:ext cx="5947560" cy="38934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3760" y="1428480"/>
                <a:ext cx="5966280" cy="391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229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E474CE91-FA8C-0642-8AB6-8FBB9C573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514" y="1424533"/>
            <a:ext cx="7098086" cy="54334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EF378CE-7FD4-3C47-BF78-0470E59B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FD98F-1235-45FD-8B27-39639F462C2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rgbClr val="DFA267"/>
                </a:solidFill>
              </a:rPr>
              <a:t>Example </a:t>
            </a:r>
            <a:endParaRPr lang="en-IN" sz="2400" b="1" dirty="0">
              <a:solidFill>
                <a:srgbClr val="DFA267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51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4E36FE5C-A2AB-B740-B5C6-21D052DB2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720" y="137274"/>
            <a:ext cx="6209630" cy="2806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B2B64D1-E327-FC4C-870C-4C0740090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FD98F-1235-45FD-8B27-39639F462C2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5C06B32-5D82-B745-AAD8-E447285D8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2708920"/>
            <a:ext cx="6209630" cy="4058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rgbClr val="DFA267"/>
                </a:solidFill>
              </a:rPr>
              <a:t>Advantage of Bisecting </a:t>
            </a:r>
            <a:r>
              <a:rPr lang="en-IN" sz="2400" b="1" dirty="0">
                <a:solidFill>
                  <a:srgbClr val="DFA267"/>
                </a:solidFill>
              </a:rPr>
              <a:t>K-Means </a:t>
            </a:r>
            <a:r>
              <a:rPr lang="en-IN" sz="2400" b="1" dirty="0" smtClean="0">
                <a:solidFill>
                  <a:srgbClr val="DFA267"/>
                </a:solidFill>
              </a:rPr>
              <a:t>over K-Means</a:t>
            </a:r>
            <a:endParaRPr lang="en-IN" sz="2400" b="1" dirty="0">
              <a:solidFill>
                <a:srgbClr val="DFA267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1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2F3FFD-C803-B149-9F63-FAA766E3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BD0232B1-0951-9E49-805A-47114EF45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1585" y="274639"/>
            <a:ext cx="7032255" cy="58515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0543DDA-CEDF-1C49-8B28-1993D6EC6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FD98F-1235-45FD-8B27-39639F462C2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rgbClr val="DFA267"/>
                </a:solidFill>
              </a:rPr>
              <a:t>Advantage of Bisecting </a:t>
            </a:r>
            <a:r>
              <a:rPr lang="en-IN" sz="2400" b="1" dirty="0">
                <a:solidFill>
                  <a:srgbClr val="DFA267"/>
                </a:solidFill>
              </a:rPr>
              <a:t>K-Means </a:t>
            </a:r>
            <a:r>
              <a:rPr lang="en-IN" sz="2400" b="1" dirty="0" smtClean="0">
                <a:solidFill>
                  <a:srgbClr val="DFA267"/>
                </a:solidFill>
              </a:rPr>
              <a:t>over K-Means</a:t>
            </a:r>
            <a:endParaRPr lang="en-IN" sz="2400" b="1" dirty="0">
              <a:solidFill>
                <a:srgbClr val="DFA267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8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 smtClean="0"/>
              <a:t>K-Means Issues </a:t>
            </a:r>
          </a:p>
          <a:p>
            <a:pPr>
              <a:defRPr/>
            </a:pPr>
            <a:r>
              <a:rPr lang="en-US" sz="2400" dirty="0" smtClean="0"/>
              <a:t>Bisecting K-Means Clustering</a:t>
            </a:r>
            <a:endParaRPr lang="en-US" sz="2400" dirty="0"/>
          </a:p>
          <a:p>
            <a:pPr marL="0" indent="0">
              <a:buNone/>
              <a:defRPr/>
            </a:pPr>
            <a:endParaRPr lang="en-US" sz="2400" dirty="0" smtClean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DFA267"/>
                </a:solidFill>
              </a:rPr>
              <a:t>Summary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45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DFA267"/>
                </a:solidFill>
              </a:rPr>
              <a:t>K-Means Clustering: Limitations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144" y="1352644"/>
            <a:ext cx="8229600" cy="51620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en-US" sz="2400" b="1" dirty="0"/>
              <a:t>Limitations of K-means: Differing Sizes</a:t>
            </a:r>
            <a:endParaRPr lang="en-US" sz="2400" b="1" dirty="0" smtClean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2503868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344" y="2503868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824144" y="6009068"/>
            <a:ext cx="2057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latin typeface="+mn-lt"/>
              </a:rPr>
              <a:t>Original Points</a:t>
            </a: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5396144" y="5958268"/>
            <a:ext cx="27913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latin typeface="+mn-lt"/>
              </a:rPr>
              <a:t>K-means (3 Clusters)</a:t>
            </a:r>
          </a:p>
        </p:txBody>
      </p:sp>
    </p:spTree>
    <p:extLst>
      <p:ext uri="{BB962C8B-B14F-4D97-AF65-F5344CB8AC3E}">
        <p14:creationId xmlns:p14="http://schemas.microsoft.com/office/powerpoint/2010/main" val="66500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51025" y="1513221"/>
            <a:ext cx="8318500" cy="5257800"/>
          </a:xfrm>
        </p:spPr>
        <p:txBody>
          <a:bodyPr/>
          <a:lstStyle/>
          <a:p>
            <a:r>
              <a:rPr lang="en-US" dirty="0" smtClean="0"/>
              <a:t>More important – used in clustering, some classification, anomaly detection.</a:t>
            </a:r>
          </a:p>
          <a:p>
            <a:r>
              <a:rPr lang="en-US" dirty="0" smtClean="0"/>
              <a:t>Similarity</a:t>
            </a:r>
          </a:p>
          <a:p>
            <a:pPr lvl="1"/>
            <a:r>
              <a:rPr lang="en-US" dirty="0" smtClean="0"/>
              <a:t>Numerical measure of how alike two data objects are.</a:t>
            </a:r>
          </a:p>
          <a:p>
            <a:pPr lvl="1"/>
            <a:r>
              <a:rPr lang="en-US" dirty="0" smtClean="0"/>
              <a:t>Is higher when objects are more alike.</a:t>
            </a:r>
          </a:p>
          <a:p>
            <a:pPr lvl="1"/>
            <a:r>
              <a:rPr lang="en-US" dirty="0" smtClean="0"/>
              <a:t>Often falls in the range [0,1]</a:t>
            </a:r>
          </a:p>
          <a:p>
            <a:r>
              <a:rPr lang="en-US" dirty="0" smtClean="0"/>
              <a:t>Dissimilarity</a:t>
            </a:r>
          </a:p>
          <a:p>
            <a:pPr lvl="1"/>
            <a:r>
              <a:rPr lang="en-US" dirty="0" smtClean="0"/>
              <a:t>Numerical measure of how different are two data objects</a:t>
            </a:r>
          </a:p>
          <a:p>
            <a:pPr lvl="1"/>
            <a:r>
              <a:rPr lang="en-US" dirty="0" smtClean="0"/>
              <a:t>Lower when objects are more alike</a:t>
            </a:r>
          </a:p>
          <a:p>
            <a:pPr lvl="1"/>
            <a:r>
              <a:rPr lang="en-US" dirty="0" smtClean="0"/>
              <a:t>Minimum dissimilarity is often 0</a:t>
            </a:r>
          </a:p>
          <a:p>
            <a:pPr lvl="1"/>
            <a:r>
              <a:rPr lang="en-US" dirty="0" smtClean="0"/>
              <a:t>Upper limit varies</a:t>
            </a:r>
          </a:p>
          <a:p>
            <a:r>
              <a:rPr lang="en-US" dirty="0" smtClean="0"/>
              <a:t>Proximity refers to a similarity or dissimilarity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Similarity and Dissimilarity</a:t>
            </a:r>
            <a:endParaRPr lang="en-IN" sz="2400" b="1" dirty="0">
              <a:solidFill>
                <a:srgbClr val="DFA26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45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78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78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78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878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78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878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878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8785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8785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8785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35197" r="7114" b="10513"/>
          <a:stretch>
            <a:fillRect/>
          </a:stretch>
        </p:blipFill>
        <p:spPr bwMode="auto">
          <a:xfrm>
            <a:off x="1646238" y="1608138"/>
            <a:ext cx="9021762" cy="411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2340722" y="14097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000" i="1" dirty="0">
                <a:latin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000" i="1" dirty="0">
                <a:latin typeface="Calibri" panose="020F0502020204030204" pitchFamily="34" charset="0"/>
                <a:cs typeface="Arial" panose="020B0604020202020204" pitchFamily="34" charset="0"/>
              </a:rPr>
              <a:t>q</a:t>
            </a: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 are the attribute values for two data objects.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Similarity/Dissimilarity for Objects with Single  Attribute</a:t>
            </a:r>
            <a:endParaRPr lang="en-IN" sz="2400" b="1" dirty="0">
              <a:solidFill>
                <a:srgbClr val="DFA267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28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33588" y="2462212"/>
            <a:ext cx="8001000" cy="3443288"/>
          </a:xfrm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/>
              <a:t>For ordinal attributes : Need to normalize the attribute ranks.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92864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Dissimilarities between Data Objects with multiple Numeric attributes</a:t>
            </a:r>
            <a:endParaRPr lang="en-IN" sz="2400" b="1" dirty="0">
              <a:solidFill>
                <a:srgbClr val="DFA26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39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162050"/>
            <a:ext cx="8001000" cy="750888"/>
          </a:xfrm>
        </p:spPr>
        <p:txBody>
          <a:bodyPr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400" dirty="0"/>
              <a:t>Euclidean Distance</a:t>
            </a:r>
          </a:p>
          <a:p>
            <a:pPr marL="742950" lvl="1" indent="-285750">
              <a:spcBef>
                <a:spcPct val="20000"/>
              </a:spcBef>
            </a:pPr>
            <a:endParaRPr lang="en-US" dirty="0"/>
          </a:p>
          <a:p>
            <a:pPr marL="342900" indent="-342900">
              <a:spcBef>
                <a:spcPct val="20000"/>
              </a:spcBef>
            </a:pPr>
            <a:endParaRPr lang="en-US" sz="2400" dirty="0"/>
          </a:p>
          <a:p>
            <a:pPr marL="342900" indent="-342900">
              <a:spcBef>
                <a:spcPct val="20000"/>
              </a:spcBef>
            </a:pPr>
            <a:endParaRPr lang="en-US" sz="2400" dirty="0"/>
          </a:p>
          <a:p>
            <a:pPr marL="742950" lvl="1" indent="-285750">
              <a:spcBef>
                <a:spcPct val="20000"/>
              </a:spcBef>
              <a:buNone/>
            </a:pPr>
            <a:r>
              <a:rPr lang="en-US" dirty="0"/>
              <a:t>   </a:t>
            </a:r>
          </a:p>
          <a:p>
            <a:pPr marL="742950" lvl="1" indent="-285750">
              <a:spcBef>
                <a:spcPct val="20000"/>
              </a:spcBef>
              <a:buNone/>
            </a:pPr>
            <a:r>
              <a:rPr lang="en-US" dirty="0"/>
              <a:t>   Where </a:t>
            </a:r>
            <a:r>
              <a:rPr lang="en-US" i="1" dirty="0"/>
              <a:t>n</a:t>
            </a:r>
            <a:r>
              <a:rPr lang="en-US" dirty="0"/>
              <a:t> is the number of dimensions and </a:t>
            </a:r>
            <a:r>
              <a:rPr lang="en-US" i="1" dirty="0" err="1"/>
              <a:t>p</a:t>
            </a:r>
            <a:r>
              <a:rPr lang="en-US" i="1" baseline="-25000" dirty="0" err="1"/>
              <a:t>k</a:t>
            </a:r>
            <a:r>
              <a:rPr lang="en-US" dirty="0"/>
              <a:t> and </a:t>
            </a:r>
            <a:r>
              <a:rPr lang="en-US" i="1" dirty="0" err="1"/>
              <a:t>q</a:t>
            </a:r>
            <a:r>
              <a:rPr lang="en-US" i="1" baseline="-25000" dirty="0" err="1"/>
              <a:t>k</a:t>
            </a:r>
            <a:r>
              <a:rPr lang="en-US" dirty="0"/>
              <a:t> are, respectively, the </a:t>
            </a:r>
            <a:r>
              <a:rPr lang="en-US" dirty="0" err="1"/>
              <a:t>k</a:t>
            </a:r>
            <a:r>
              <a:rPr lang="en-US" baseline="30000" dirty="0" err="1"/>
              <a:t>th</a:t>
            </a:r>
            <a:r>
              <a:rPr lang="en-US" dirty="0"/>
              <a:t> attributes of data objects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n-US" i="1" dirty="0"/>
              <a:t>q</a:t>
            </a:r>
            <a:r>
              <a:rPr lang="en-US" dirty="0"/>
              <a:t>.</a:t>
            </a:r>
          </a:p>
          <a:p>
            <a:pPr marL="742950" lvl="1" indent="-285750">
              <a:spcBef>
                <a:spcPct val="20000"/>
              </a:spcBef>
              <a:buNone/>
            </a:pPr>
            <a:endParaRPr lang="en-US" dirty="0"/>
          </a:p>
          <a:p>
            <a:pPr marL="342900" indent="-342900">
              <a:spcBef>
                <a:spcPct val="20000"/>
              </a:spcBef>
            </a:pPr>
            <a:r>
              <a:rPr lang="en-US" sz="2400" dirty="0"/>
              <a:t>Standardization is necessary, if scales differ.</a:t>
            </a:r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3497263" y="1847851"/>
          <a:ext cx="3854450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Equation" r:id="rId3" imgW="1345616" imgH="444307" progId="Equation.3">
                  <p:embed/>
                </p:oleObj>
              </mc:Choice>
              <mc:Fallback>
                <p:oleObj name="Equation" r:id="rId3" imgW="1345616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7263" y="1847851"/>
                        <a:ext cx="3854450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9415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Dissimilarities between Data Objects with multiple Numeric attributes</a:t>
            </a:r>
            <a:endParaRPr lang="en-IN" sz="2400" b="1" dirty="0">
              <a:solidFill>
                <a:srgbClr val="DFA267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45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1667" name="Object 3"/>
          <p:cNvGraphicFramePr>
            <a:graphicFrameLocks noChangeAspect="1"/>
          </p:cNvGraphicFramePr>
          <p:nvPr/>
        </p:nvGraphicFramePr>
        <p:xfrm>
          <a:off x="1905001" y="939800"/>
          <a:ext cx="3635375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VISIO" r:id="rId3" imgW="3631692" imgH="2656332" progId="">
                  <p:embed/>
                </p:oleObj>
              </mc:Choice>
              <mc:Fallback>
                <p:oleObj name="VISIO" r:id="rId3" imgW="3631692" imgH="265633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1" y="939800"/>
                        <a:ext cx="3635375" cy="265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1668" name="Object 4"/>
          <p:cNvGraphicFramePr>
            <a:graphicFrameLocks noChangeAspect="1"/>
          </p:cNvGraphicFramePr>
          <p:nvPr/>
        </p:nvGraphicFramePr>
        <p:xfrm>
          <a:off x="6292851" y="1289051"/>
          <a:ext cx="29622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Worksheet" r:id="rId5" imgW="2169000" imgH="936720" progId="Excel.Sheet.8">
                  <p:embed/>
                </p:oleObj>
              </mc:Choice>
              <mc:Fallback>
                <p:oleObj name="Worksheet" r:id="rId5" imgW="2169000" imgH="93672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2851" y="1289051"/>
                        <a:ext cx="29622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4849813" y="4976814"/>
            <a:ext cx="2133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000">
                <a:latin typeface="Calibri" panose="020F0502020204030204" pitchFamily="34" charset="0"/>
                <a:cs typeface="Arial" panose="020B0604020202020204" pitchFamily="34" charset="0"/>
              </a:rPr>
              <a:t>Distance Matrix</a:t>
            </a:r>
          </a:p>
        </p:txBody>
      </p:sp>
      <p:graphicFrame>
        <p:nvGraphicFramePr>
          <p:cNvPr id="881670" name="Object 6"/>
          <p:cNvGraphicFramePr>
            <a:graphicFrameLocks noChangeAspect="1"/>
          </p:cNvGraphicFramePr>
          <p:nvPr/>
        </p:nvGraphicFramePr>
        <p:xfrm>
          <a:off x="3452813" y="3462338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Worksheet" r:id="rId7" imgW="3609000" imgH="936720" progId="Excel.Sheet.8">
                  <p:embed/>
                </p:oleObj>
              </mc:Choice>
              <mc:Fallback>
                <p:oleObj name="Worksheet" r:id="rId7" imgW="3609000" imgH="93672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2813" y="3462338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Euclidean Distance</a:t>
            </a:r>
            <a:endParaRPr lang="en-IN" sz="2400" b="1" dirty="0">
              <a:solidFill>
                <a:srgbClr val="DFA267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1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8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8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8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70112" y="1136334"/>
            <a:ext cx="8001000" cy="750888"/>
          </a:xfrm>
        </p:spPr>
        <p:txBody>
          <a:bodyPr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400" dirty="0" err="1"/>
              <a:t>Minkowski</a:t>
            </a:r>
            <a:r>
              <a:rPr lang="en-US" sz="2400" dirty="0"/>
              <a:t> Distance is a generalization of Euclidean Distance. Given two objects p and q</a:t>
            </a:r>
          </a:p>
          <a:p>
            <a:pPr marL="742950" lvl="1" indent="-285750">
              <a:spcBef>
                <a:spcPct val="20000"/>
              </a:spcBef>
            </a:pPr>
            <a:endParaRPr lang="en-US" dirty="0"/>
          </a:p>
          <a:p>
            <a:pPr marL="342900" indent="-342900">
              <a:spcBef>
                <a:spcPct val="20000"/>
              </a:spcBef>
            </a:pPr>
            <a:endParaRPr lang="en-US" sz="2400" dirty="0"/>
          </a:p>
          <a:p>
            <a:pPr marL="342900" indent="-342900">
              <a:spcBef>
                <a:spcPct val="20000"/>
              </a:spcBef>
            </a:pPr>
            <a:endParaRPr lang="en-US" sz="2400" dirty="0"/>
          </a:p>
          <a:p>
            <a:pPr marL="742950" lvl="1" indent="-285750">
              <a:spcBef>
                <a:spcPct val="20000"/>
              </a:spcBef>
              <a:buNone/>
            </a:pPr>
            <a:r>
              <a:rPr lang="en-US" dirty="0"/>
              <a:t>   </a:t>
            </a:r>
          </a:p>
          <a:p>
            <a:pPr marL="742950" lvl="1" indent="-285750">
              <a:spcBef>
                <a:spcPct val="20000"/>
              </a:spcBef>
              <a:buNone/>
            </a:pPr>
            <a:r>
              <a:rPr lang="en-US" dirty="0"/>
              <a:t>   </a:t>
            </a:r>
          </a:p>
          <a:p>
            <a:pPr marL="742950" lvl="1" indent="-285750">
              <a:spcBef>
                <a:spcPct val="20000"/>
              </a:spcBef>
              <a:buNone/>
            </a:pPr>
            <a:r>
              <a:rPr lang="en-US" dirty="0"/>
              <a:t>Where </a:t>
            </a:r>
            <a:r>
              <a:rPr lang="en-US" i="1" dirty="0"/>
              <a:t>r</a:t>
            </a:r>
            <a:r>
              <a:rPr lang="en-US" dirty="0"/>
              <a:t> is a parameter, </a:t>
            </a:r>
            <a:r>
              <a:rPr lang="en-US" i="1" dirty="0"/>
              <a:t>n</a:t>
            </a:r>
            <a:r>
              <a:rPr lang="en-US" dirty="0"/>
              <a:t> is the number of dimensions and </a:t>
            </a:r>
            <a:r>
              <a:rPr lang="en-US" i="1" dirty="0" err="1"/>
              <a:t>p</a:t>
            </a:r>
            <a:r>
              <a:rPr lang="en-US" i="1" baseline="-25000" dirty="0" err="1"/>
              <a:t>k</a:t>
            </a:r>
            <a:r>
              <a:rPr lang="en-US" dirty="0"/>
              <a:t> and </a:t>
            </a:r>
            <a:r>
              <a:rPr lang="en-US" i="1" dirty="0" err="1"/>
              <a:t>q</a:t>
            </a:r>
            <a:r>
              <a:rPr lang="en-US" i="1" baseline="-25000" dirty="0" err="1"/>
              <a:t>k</a:t>
            </a:r>
            <a:r>
              <a:rPr lang="en-US" dirty="0"/>
              <a:t> are, respectively, the </a:t>
            </a:r>
            <a:r>
              <a:rPr lang="en-US" dirty="0" err="1"/>
              <a:t>kth</a:t>
            </a:r>
            <a:r>
              <a:rPr lang="en-US" dirty="0"/>
              <a:t> attributes of data objects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n-US" i="1" dirty="0"/>
              <a:t>q</a:t>
            </a:r>
            <a:r>
              <a:rPr lang="en-US" dirty="0"/>
              <a:t>.</a:t>
            </a:r>
          </a:p>
          <a:p>
            <a:pPr marL="342900" indent="-342900">
              <a:spcBef>
                <a:spcPct val="20000"/>
              </a:spcBef>
            </a:pPr>
            <a:endParaRPr lang="en-US" sz="2400" dirty="0"/>
          </a:p>
        </p:txBody>
      </p:sp>
      <p:graphicFrame>
        <p:nvGraphicFramePr>
          <p:cNvPr id="122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2798683"/>
              </p:ext>
            </p:extLst>
          </p:nvPr>
        </p:nvGraphicFramePr>
        <p:xfrm>
          <a:off x="2862264" y="1960810"/>
          <a:ext cx="4314825" cy="149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Equation" r:id="rId3" imgW="1397000" imgH="482600" progId="Equation.3">
                  <p:embed/>
                </p:oleObj>
              </mc:Choice>
              <mc:Fallback>
                <p:oleObj name="Equation" r:id="rId3" imgW="13970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2264" y="1960810"/>
                        <a:ext cx="4314825" cy="1490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Minkowski</a:t>
            </a:r>
            <a:r>
              <a:rPr lang="en-US" sz="2400" b="1" dirty="0"/>
              <a:t> Distance</a:t>
            </a:r>
            <a:endParaRPr lang="en-IN" sz="2400" b="1" dirty="0">
              <a:solidFill>
                <a:srgbClr val="DFA267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22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0" y="723677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890446" y="142635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Minkowski</a:t>
            </a:r>
            <a:r>
              <a:rPr lang="en-US" sz="2400" b="1" dirty="0"/>
              <a:t> Distance: Examples</a:t>
            </a:r>
            <a:endParaRPr lang="en-IN" sz="2400" b="1" dirty="0">
              <a:solidFill>
                <a:srgbClr val="DFA26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16100" y="823510"/>
            <a:ext cx="8458200" cy="5105400"/>
          </a:xfrm>
          <a:prstGeom prst="rect">
            <a:avLst/>
          </a:prstGeom>
          <a:blipFill rotWithShape="0">
            <a:blip r:embed="rId3"/>
            <a:stretch>
              <a:fillRect l="-1009" t="-1671" r="-1009"/>
            </a:stretch>
          </a:blipFill>
          <a:ex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mtClean="0">
                <a:noFill/>
              </a:rPr>
              <a:t> </a:t>
            </a:r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9860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6400800" y="5867401"/>
            <a:ext cx="2133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000">
                <a:latin typeface="Calibri" panose="020F0502020204030204" pitchFamily="34" charset="0"/>
                <a:cs typeface="Arial" panose="020B0604020202020204" pitchFamily="34" charset="0"/>
              </a:rPr>
              <a:t>Distance Matrix</a:t>
            </a:r>
          </a:p>
        </p:txBody>
      </p:sp>
      <p:graphicFrame>
        <p:nvGraphicFramePr>
          <p:cNvPr id="884740" name="Object 4"/>
          <p:cNvGraphicFramePr>
            <a:graphicFrameLocks noChangeAspect="1"/>
          </p:cNvGraphicFramePr>
          <p:nvPr/>
        </p:nvGraphicFramePr>
        <p:xfrm>
          <a:off x="1828801" y="2587626"/>
          <a:ext cx="29622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Worksheet" r:id="rId3" imgW="2169000" imgH="936720" progId="Excel.Sheet.8">
                  <p:embed/>
                </p:oleObj>
              </mc:Choice>
              <mc:Fallback>
                <p:oleObj name="Worksheet" r:id="rId3" imgW="2169000" imgH="93672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1" y="2587626"/>
                        <a:ext cx="29622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4741" name="Object 5"/>
          <p:cNvGraphicFramePr>
            <a:graphicFrameLocks noChangeAspect="1"/>
          </p:cNvGraphicFramePr>
          <p:nvPr/>
        </p:nvGraphicFramePr>
        <p:xfrm>
          <a:off x="5334000" y="1292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Worksheet" r:id="rId5" imgW="3609000" imgH="936720" progId="Excel.Sheet.8">
                  <p:embed/>
                </p:oleObj>
              </mc:Choice>
              <mc:Fallback>
                <p:oleObj name="Worksheet" r:id="rId5" imgW="3609000" imgH="93672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292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4742" name="Object 6"/>
          <p:cNvGraphicFramePr>
            <a:graphicFrameLocks noChangeAspect="1"/>
          </p:cNvGraphicFramePr>
          <p:nvPr/>
        </p:nvGraphicFramePr>
        <p:xfrm>
          <a:off x="5334000" y="2816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Worksheet" r:id="rId7" imgW="3609000" imgH="936720" progId="Excel.Sheet.8">
                  <p:embed/>
                </p:oleObj>
              </mc:Choice>
              <mc:Fallback>
                <p:oleObj name="Worksheet" r:id="rId7" imgW="3609000" imgH="93672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816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Minkowski</a:t>
            </a:r>
            <a:r>
              <a:rPr lang="en-US" sz="2400" b="1" dirty="0"/>
              <a:t> Distance</a:t>
            </a:r>
            <a:endParaRPr lang="en-IN" sz="2400" b="1" dirty="0">
              <a:solidFill>
                <a:srgbClr val="DFA267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84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84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84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98650" y="1751013"/>
            <a:ext cx="8001000" cy="5106987"/>
          </a:xfrm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dirty="0" smtClean="0"/>
              <a:t>Distances, such as the Euclidean distance, have some well known properties.</a:t>
            </a:r>
          </a:p>
          <a:p>
            <a:pPr marL="533400" indent="-533400">
              <a:spcBef>
                <a:spcPct val="20000"/>
              </a:spcBef>
            </a:pPr>
            <a:endParaRPr lang="en-US" sz="1400" dirty="0"/>
          </a:p>
          <a:p>
            <a:pPr marL="990600" lvl="1" indent="-533400">
              <a:spcBef>
                <a:spcPct val="20000"/>
              </a:spcBef>
              <a:buFont typeface="Arial" panose="020B0604020202020204" pitchFamily="34" charset="0"/>
              <a:buAutoNum type="arabicPeriod"/>
            </a:pPr>
            <a:r>
              <a:rPr lang="en-US" sz="2000" i="1" dirty="0"/>
              <a:t>d(p, q) </a:t>
            </a:r>
            <a:r>
              <a:rPr lang="en-US" sz="2000" i="1" dirty="0">
                <a:sym typeface="Symbol" panose="05050102010706020507" pitchFamily="18" charset="2"/>
              </a:rPr>
              <a:t></a:t>
            </a:r>
            <a:r>
              <a:rPr lang="en-US" sz="2000" i="1" dirty="0"/>
              <a:t> 0</a:t>
            </a:r>
            <a:r>
              <a:rPr lang="en-US" sz="2000" dirty="0"/>
              <a:t>   for all </a:t>
            </a:r>
            <a:r>
              <a:rPr lang="en-US" sz="2000" i="1" dirty="0"/>
              <a:t>p</a:t>
            </a:r>
            <a:r>
              <a:rPr lang="en-US" sz="2000" dirty="0"/>
              <a:t> and </a:t>
            </a:r>
            <a:r>
              <a:rPr lang="en-US" sz="2000" i="1" dirty="0"/>
              <a:t>q</a:t>
            </a:r>
            <a:r>
              <a:rPr lang="en-US" sz="2000" dirty="0"/>
              <a:t> and </a:t>
            </a:r>
            <a:r>
              <a:rPr lang="en-US" sz="2000" i="1" dirty="0"/>
              <a:t>d(p, q) = 0</a:t>
            </a:r>
            <a:r>
              <a:rPr lang="en-US" sz="2000" dirty="0"/>
              <a:t> only if </a:t>
            </a:r>
            <a:br>
              <a:rPr lang="en-US" sz="2000" dirty="0"/>
            </a:br>
            <a:r>
              <a:rPr lang="en-US" sz="2000" i="1" dirty="0"/>
              <a:t>p</a:t>
            </a:r>
            <a:r>
              <a:rPr lang="en-US" sz="2000" dirty="0"/>
              <a:t> </a:t>
            </a:r>
            <a:r>
              <a:rPr lang="en-US" sz="2000" i="1" dirty="0"/>
              <a:t>= q</a:t>
            </a:r>
            <a:r>
              <a:rPr lang="en-US" sz="2000" dirty="0"/>
              <a:t>. (Positive definiteness)</a:t>
            </a:r>
          </a:p>
          <a:p>
            <a:pPr marL="990600" lvl="1" indent="-533400">
              <a:spcBef>
                <a:spcPct val="20000"/>
              </a:spcBef>
              <a:buFont typeface="Arial" panose="020B0604020202020204" pitchFamily="34" charset="0"/>
              <a:buAutoNum type="arabicPeriod"/>
            </a:pPr>
            <a:r>
              <a:rPr lang="en-US" sz="2000" i="1" dirty="0"/>
              <a:t>d(p, q) = d(q, p)</a:t>
            </a:r>
            <a:r>
              <a:rPr lang="en-US" sz="2000" dirty="0"/>
              <a:t>   for all </a:t>
            </a:r>
            <a:r>
              <a:rPr lang="en-US" sz="2000" i="1" dirty="0"/>
              <a:t>p</a:t>
            </a:r>
            <a:r>
              <a:rPr lang="en-US" sz="2000" dirty="0"/>
              <a:t> and </a:t>
            </a:r>
            <a:r>
              <a:rPr lang="en-US" sz="2000" i="1" dirty="0"/>
              <a:t>q</a:t>
            </a:r>
            <a:r>
              <a:rPr lang="en-US" sz="2000" dirty="0"/>
              <a:t>. (Symmetry)</a:t>
            </a:r>
          </a:p>
          <a:p>
            <a:pPr marL="990600" lvl="1" indent="-533400">
              <a:spcBef>
                <a:spcPct val="20000"/>
              </a:spcBef>
              <a:buFont typeface="Arial" panose="020B0604020202020204" pitchFamily="34" charset="0"/>
              <a:buAutoNum type="arabicPeriod"/>
            </a:pPr>
            <a:r>
              <a:rPr lang="en-US" sz="2000" dirty="0"/>
              <a:t>d</a:t>
            </a:r>
            <a:r>
              <a:rPr lang="en-US" sz="2000" i="1" dirty="0"/>
              <a:t>(p, r) </a:t>
            </a:r>
            <a:r>
              <a:rPr lang="en-US" sz="2000" i="1" dirty="0">
                <a:sym typeface="Symbol" panose="05050102010706020507" pitchFamily="18" charset="2"/>
              </a:rPr>
              <a:t></a:t>
            </a:r>
            <a:r>
              <a:rPr lang="en-US" sz="2000" i="1" dirty="0"/>
              <a:t> d(p, q) + d(q, r)</a:t>
            </a:r>
            <a:r>
              <a:rPr lang="en-US" sz="2000" dirty="0"/>
              <a:t>   for all points </a:t>
            </a:r>
            <a:r>
              <a:rPr lang="en-US" sz="2000" i="1" dirty="0"/>
              <a:t>p</a:t>
            </a:r>
            <a:r>
              <a:rPr lang="en-US" sz="2000" dirty="0"/>
              <a:t>, </a:t>
            </a:r>
            <a:r>
              <a:rPr lang="en-US" sz="2000" i="1" dirty="0"/>
              <a:t>q</a:t>
            </a:r>
            <a:r>
              <a:rPr lang="en-US" sz="2000" dirty="0"/>
              <a:t>, and </a:t>
            </a:r>
            <a:r>
              <a:rPr lang="en-US" sz="2000" i="1" dirty="0"/>
              <a:t>r</a:t>
            </a:r>
            <a:r>
              <a:rPr lang="en-US" sz="2000" dirty="0"/>
              <a:t>.  </a:t>
            </a:r>
            <a:br>
              <a:rPr lang="en-US" sz="2000" dirty="0"/>
            </a:br>
            <a:r>
              <a:rPr lang="en-US" sz="2000" dirty="0"/>
              <a:t>(Triangle Inequality)</a:t>
            </a:r>
          </a:p>
          <a:p>
            <a:pPr marL="533400" indent="-533400">
              <a:spcBef>
                <a:spcPct val="20000"/>
              </a:spcBef>
              <a:buNone/>
            </a:pPr>
            <a:r>
              <a:rPr lang="en-US" sz="2400" dirty="0"/>
              <a:t>	where </a:t>
            </a:r>
            <a:r>
              <a:rPr lang="en-US" sz="2400" i="1" dirty="0"/>
              <a:t>d(p, q)</a:t>
            </a:r>
            <a:r>
              <a:rPr lang="en-US" sz="2400" dirty="0"/>
              <a:t> is the distance (dissimilarity) between points (data objects), </a:t>
            </a:r>
            <a:r>
              <a:rPr lang="en-US" sz="2400" i="1" dirty="0"/>
              <a:t>p</a:t>
            </a:r>
            <a:r>
              <a:rPr lang="en-US" sz="2400" dirty="0"/>
              <a:t> and </a:t>
            </a:r>
            <a:r>
              <a:rPr lang="en-US" sz="2400" i="1" dirty="0"/>
              <a:t>q</a:t>
            </a:r>
            <a:r>
              <a:rPr lang="en-US" sz="2400" dirty="0"/>
              <a:t>.</a:t>
            </a:r>
          </a:p>
          <a:p>
            <a:pPr marL="533400" indent="-533400">
              <a:spcBef>
                <a:spcPct val="20000"/>
              </a:spcBef>
              <a:buNone/>
            </a:pPr>
            <a:endParaRPr lang="en-US" sz="1400" dirty="0"/>
          </a:p>
          <a:p>
            <a:pPr marL="533400" indent="-533400">
              <a:spcBef>
                <a:spcPct val="20000"/>
              </a:spcBef>
            </a:pPr>
            <a:r>
              <a:rPr lang="en-US" dirty="0" smtClean="0"/>
              <a:t>A distance that satisfies all these properties is a </a:t>
            </a:r>
            <a:r>
              <a:rPr lang="en-US" dirty="0" smtClean="0">
                <a:solidFill>
                  <a:srgbClr val="FF0000"/>
                </a:solidFill>
              </a:rPr>
              <a:t>metric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Common Properties of a Distance</a:t>
            </a:r>
            <a:endParaRPr lang="en-IN" sz="2400" b="1" dirty="0">
              <a:solidFill>
                <a:srgbClr val="DFA26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73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92325" y="1628775"/>
            <a:ext cx="8001000" cy="5106988"/>
          </a:xfrm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dirty="0" smtClean="0"/>
              <a:t>Similarities, also have some well known properties.</a:t>
            </a:r>
          </a:p>
          <a:p>
            <a:pPr marL="533400" indent="-533400">
              <a:spcBef>
                <a:spcPct val="20000"/>
              </a:spcBef>
            </a:pPr>
            <a:endParaRPr lang="en-US" sz="1400" dirty="0"/>
          </a:p>
          <a:p>
            <a:pPr marL="990600" lvl="1" indent="-533400">
              <a:spcBef>
                <a:spcPct val="20000"/>
              </a:spcBef>
              <a:buFont typeface="Arial" panose="020B0604020202020204" pitchFamily="34" charset="0"/>
              <a:buAutoNum type="arabicPeriod"/>
            </a:pPr>
            <a:r>
              <a:rPr lang="en-US" sz="2000" i="1" dirty="0"/>
              <a:t>s(p, q) = 1 </a:t>
            </a:r>
            <a:r>
              <a:rPr lang="en-US" sz="2000" dirty="0"/>
              <a:t>(or maximum similarity) only if </a:t>
            </a:r>
            <a:r>
              <a:rPr lang="en-US" sz="2000" i="1" dirty="0"/>
              <a:t>p</a:t>
            </a:r>
            <a:r>
              <a:rPr lang="en-US" sz="2000" dirty="0"/>
              <a:t> </a:t>
            </a:r>
            <a:r>
              <a:rPr lang="en-US" sz="2000" i="1" dirty="0"/>
              <a:t>= q</a:t>
            </a:r>
            <a:r>
              <a:rPr lang="en-US" sz="2000" dirty="0"/>
              <a:t>. </a:t>
            </a:r>
            <a:br>
              <a:rPr lang="en-US" sz="2000" dirty="0"/>
            </a:br>
            <a:endParaRPr lang="en-US" sz="2000" dirty="0"/>
          </a:p>
          <a:p>
            <a:pPr marL="990600" lvl="1" indent="-533400">
              <a:spcBef>
                <a:spcPct val="20000"/>
              </a:spcBef>
              <a:buFont typeface="Arial" panose="020B0604020202020204" pitchFamily="34" charset="0"/>
              <a:buAutoNum type="arabicPeriod"/>
            </a:pPr>
            <a:r>
              <a:rPr lang="en-US" sz="2000" i="1" dirty="0"/>
              <a:t>s(p, q) = s(q, p)</a:t>
            </a:r>
            <a:r>
              <a:rPr lang="en-US" sz="2000" dirty="0"/>
              <a:t>   for all </a:t>
            </a:r>
            <a:r>
              <a:rPr lang="en-US" sz="2000" i="1" dirty="0"/>
              <a:t>p</a:t>
            </a:r>
            <a:r>
              <a:rPr lang="en-US" sz="2000" dirty="0"/>
              <a:t> and </a:t>
            </a:r>
            <a:r>
              <a:rPr lang="en-US" sz="2000" i="1" dirty="0"/>
              <a:t>q</a:t>
            </a:r>
            <a:r>
              <a:rPr lang="en-US" sz="2000" dirty="0"/>
              <a:t>. (Symmetry)</a:t>
            </a:r>
            <a:br>
              <a:rPr lang="en-US" sz="2000" dirty="0"/>
            </a:br>
            <a:endParaRPr lang="en-US" sz="2000" dirty="0"/>
          </a:p>
          <a:p>
            <a:pPr marL="533400" indent="-533400">
              <a:spcBef>
                <a:spcPct val="20000"/>
              </a:spcBef>
              <a:buNone/>
            </a:pPr>
            <a:r>
              <a:rPr lang="en-US" sz="2400" dirty="0"/>
              <a:t>	where </a:t>
            </a:r>
            <a:r>
              <a:rPr lang="en-US" sz="2400" i="1" dirty="0"/>
              <a:t>s(p, q)</a:t>
            </a:r>
            <a:r>
              <a:rPr lang="en-US" sz="2400" dirty="0"/>
              <a:t> is the similarity between points (data objects), </a:t>
            </a:r>
            <a:r>
              <a:rPr lang="en-US" sz="2400" i="1" dirty="0"/>
              <a:t>p</a:t>
            </a:r>
            <a:r>
              <a:rPr lang="en-US" sz="2400" dirty="0"/>
              <a:t> and </a:t>
            </a:r>
            <a:r>
              <a:rPr lang="en-US" sz="2400" i="1" dirty="0"/>
              <a:t>q</a:t>
            </a:r>
            <a:r>
              <a:rPr lang="en-US" sz="2400" dirty="0"/>
              <a:t>.</a:t>
            </a:r>
          </a:p>
          <a:p>
            <a:pPr marL="533400" indent="-533400">
              <a:spcBef>
                <a:spcPct val="20000"/>
              </a:spcBef>
              <a:buNone/>
            </a:pPr>
            <a:endParaRPr lang="en-US" sz="1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Common Properties of a Similarity</a:t>
            </a:r>
            <a:endParaRPr lang="en-IN" sz="2400" b="1" dirty="0">
              <a:solidFill>
                <a:srgbClr val="DFA26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78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DFA267"/>
                </a:solidFill>
              </a:rPr>
              <a:t>K-Means Clustering: Limitations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Content Placeholder 13"/>
          <p:cNvSpPr>
            <a:spLocks noGrp="1"/>
          </p:cNvSpPr>
          <p:nvPr>
            <p:ph idx="1"/>
          </p:nvPr>
        </p:nvSpPr>
        <p:spPr>
          <a:xfrm>
            <a:off x="62144" y="1352644"/>
            <a:ext cx="8229600" cy="51620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en-US" sz="2400" b="1" dirty="0"/>
              <a:t>Limitations of K-means: Differing Density</a:t>
            </a:r>
            <a:endParaRPr lang="en-US" sz="2400" b="1" dirty="0" smtClean="0"/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762000" y="5970431"/>
            <a:ext cx="2133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latin typeface="+mn-lt"/>
              </a:rPr>
              <a:t>Original Points</a:t>
            </a: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5231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465231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5334000" y="5919631"/>
            <a:ext cx="27913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latin typeface="+mn-lt"/>
              </a:rPr>
              <a:t>K-means (3 Clusters)</a:t>
            </a:r>
          </a:p>
        </p:txBody>
      </p:sp>
    </p:spTree>
    <p:extLst>
      <p:ext uri="{BB962C8B-B14F-4D97-AF65-F5344CB8AC3E}">
        <p14:creationId xmlns:p14="http://schemas.microsoft.com/office/powerpoint/2010/main" val="234779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1538" y="1627188"/>
            <a:ext cx="8001000" cy="5106988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sz="2400" dirty="0"/>
              <a:t>Common situation is that objects, </a:t>
            </a:r>
            <a:r>
              <a:rPr lang="en-US" sz="2400" i="1" dirty="0"/>
              <a:t>p</a:t>
            </a:r>
            <a:r>
              <a:rPr lang="en-US" sz="2400" dirty="0"/>
              <a:t> and </a:t>
            </a:r>
            <a:r>
              <a:rPr lang="en-US" sz="2400" i="1" dirty="0"/>
              <a:t>q</a:t>
            </a:r>
            <a:r>
              <a:rPr lang="en-US" sz="2400" dirty="0"/>
              <a:t>, have only binary attributes</a:t>
            </a:r>
          </a:p>
          <a:p>
            <a:pPr marL="2171700" lvl="4" indent="-342900">
              <a:lnSpc>
                <a:spcPct val="80000"/>
              </a:lnSpc>
            </a:pPr>
            <a:endParaRPr lang="en-US" sz="8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sz="2400" dirty="0"/>
              <a:t>Compute similarities using the following quantities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</a:pPr>
            <a:r>
              <a:rPr lang="en-US" sz="1800" dirty="0">
                <a:latin typeface="CMMI10"/>
              </a:rPr>
              <a:t>	M</a:t>
            </a:r>
            <a:r>
              <a:rPr lang="en-US" sz="1800" baseline="-25000" dirty="0">
                <a:latin typeface="CMR7"/>
              </a:rPr>
              <a:t>01</a:t>
            </a:r>
            <a:r>
              <a:rPr lang="en-US" sz="1800" dirty="0">
                <a:latin typeface="CMR7"/>
              </a:rPr>
              <a:t> </a:t>
            </a:r>
            <a:r>
              <a:rPr lang="en-US" sz="1800" dirty="0">
                <a:latin typeface="cmr10"/>
              </a:rPr>
              <a:t>= the number of attributes where </a:t>
            </a:r>
            <a:r>
              <a:rPr lang="en-US" sz="1800" dirty="0">
                <a:latin typeface="CMMI10"/>
              </a:rPr>
              <a:t>p </a:t>
            </a:r>
            <a:r>
              <a:rPr lang="en-US" sz="1800" dirty="0">
                <a:latin typeface="cmr10"/>
              </a:rPr>
              <a:t>was 0 and </a:t>
            </a:r>
            <a:r>
              <a:rPr lang="en-US" sz="1800" dirty="0">
                <a:latin typeface="CMMI10"/>
              </a:rPr>
              <a:t>q </a:t>
            </a:r>
            <a:r>
              <a:rPr lang="en-US" sz="1800" dirty="0">
                <a:latin typeface="cmr10"/>
              </a:rPr>
              <a:t>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</a:pPr>
            <a:r>
              <a:rPr lang="en-US" sz="1800" dirty="0">
                <a:latin typeface="CMMI10"/>
              </a:rPr>
              <a:t>	M</a:t>
            </a:r>
            <a:r>
              <a:rPr lang="en-US" sz="1800" baseline="-25000" dirty="0">
                <a:latin typeface="CMR7"/>
              </a:rPr>
              <a:t>10 </a:t>
            </a:r>
            <a:r>
              <a:rPr lang="en-US" sz="1800" dirty="0">
                <a:latin typeface="cmr10"/>
              </a:rPr>
              <a:t>= the number of attributes where </a:t>
            </a:r>
            <a:r>
              <a:rPr lang="en-US" sz="1800" dirty="0">
                <a:latin typeface="CMMI10"/>
              </a:rPr>
              <a:t>p </a:t>
            </a:r>
            <a:r>
              <a:rPr lang="en-US" sz="1800" dirty="0">
                <a:latin typeface="cmr10"/>
              </a:rPr>
              <a:t>was 1 and </a:t>
            </a:r>
            <a:r>
              <a:rPr lang="en-US" sz="1800" dirty="0">
                <a:latin typeface="CMMI10"/>
              </a:rPr>
              <a:t>q </a:t>
            </a:r>
            <a:r>
              <a:rPr lang="en-US" sz="1800" dirty="0">
                <a:latin typeface="cmr10"/>
              </a:rPr>
              <a:t>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</a:pPr>
            <a:r>
              <a:rPr lang="en-US" sz="1800" dirty="0">
                <a:latin typeface="CMMI10"/>
              </a:rPr>
              <a:t>	M</a:t>
            </a:r>
            <a:r>
              <a:rPr lang="en-US" sz="1800" baseline="-25000" dirty="0">
                <a:latin typeface="CMR7"/>
              </a:rPr>
              <a:t>00</a:t>
            </a:r>
            <a:r>
              <a:rPr lang="en-US" sz="1800" dirty="0">
                <a:latin typeface="CMR7"/>
              </a:rPr>
              <a:t> </a:t>
            </a:r>
            <a:r>
              <a:rPr lang="en-US" sz="1800" dirty="0">
                <a:latin typeface="cmr10"/>
              </a:rPr>
              <a:t>= the number of attributes where </a:t>
            </a:r>
            <a:r>
              <a:rPr lang="en-US" sz="1800" dirty="0">
                <a:latin typeface="CMMI10"/>
              </a:rPr>
              <a:t>p </a:t>
            </a:r>
            <a:r>
              <a:rPr lang="en-US" sz="1800" dirty="0">
                <a:latin typeface="cmr10"/>
              </a:rPr>
              <a:t>was 0 and </a:t>
            </a:r>
            <a:r>
              <a:rPr lang="en-US" sz="1800" dirty="0">
                <a:latin typeface="CMMI10"/>
              </a:rPr>
              <a:t>q </a:t>
            </a:r>
            <a:r>
              <a:rPr lang="en-US" sz="1800" dirty="0">
                <a:latin typeface="cmr10"/>
              </a:rPr>
              <a:t>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</a:pPr>
            <a:r>
              <a:rPr lang="en-US" sz="1800" dirty="0">
                <a:latin typeface="CMMI10"/>
              </a:rPr>
              <a:t>	M</a:t>
            </a:r>
            <a:r>
              <a:rPr lang="en-US" sz="1800" baseline="-25000" dirty="0">
                <a:latin typeface="CMR7"/>
              </a:rPr>
              <a:t>11</a:t>
            </a:r>
            <a:r>
              <a:rPr lang="en-US" sz="1800" dirty="0">
                <a:latin typeface="CMR7"/>
              </a:rPr>
              <a:t> </a:t>
            </a:r>
            <a:r>
              <a:rPr lang="en-US" sz="1800" dirty="0">
                <a:latin typeface="cmr10"/>
              </a:rPr>
              <a:t>= the number of attributes where </a:t>
            </a:r>
            <a:r>
              <a:rPr lang="en-US" sz="1800" dirty="0">
                <a:latin typeface="CMMI10"/>
              </a:rPr>
              <a:t>p </a:t>
            </a:r>
            <a:r>
              <a:rPr lang="en-US" sz="1800" dirty="0">
                <a:latin typeface="cmr10"/>
              </a:rPr>
              <a:t>was 1 and </a:t>
            </a:r>
            <a:r>
              <a:rPr lang="en-US" sz="1800" dirty="0">
                <a:latin typeface="CMMI10"/>
              </a:rPr>
              <a:t>q </a:t>
            </a:r>
            <a:r>
              <a:rPr lang="en-US" sz="1800" dirty="0">
                <a:latin typeface="cmr10"/>
              </a:rPr>
              <a:t>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</a:pPr>
            <a:endParaRPr lang="en-US" sz="800" dirty="0">
              <a:latin typeface="CMMI10"/>
            </a:endParaRPr>
          </a:p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sz="2400" dirty="0"/>
              <a:t>Simple Matching and </a:t>
            </a:r>
            <a:r>
              <a:rPr lang="en-US" sz="2400" dirty="0" err="1"/>
              <a:t>Jaccard</a:t>
            </a:r>
            <a:r>
              <a:rPr lang="en-US" sz="2400" dirty="0"/>
              <a:t> Coefficients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</a:pPr>
            <a:r>
              <a:rPr lang="en-US" sz="1400" dirty="0">
                <a:cs typeface="Times New Roman" panose="02020603050405020304" pitchFamily="18" charset="0"/>
              </a:rPr>
              <a:t>	SMC =  number of matches / number of attributes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</a:pPr>
            <a:r>
              <a:rPr lang="en-US" sz="1400" dirty="0">
                <a:cs typeface="Times New Roman" panose="02020603050405020304" pitchFamily="18" charset="0"/>
              </a:rPr>
              <a:t>         		 =  (M</a:t>
            </a:r>
            <a:r>
              <a:rPr lang="en-US" sz="1400" baseline="-30000" dirty="0">
                <a:cs typeface="Times New Roman" panose="02020603050405020304" pitchFamily="18" charset="0"/>
              </a:rPr>
              <a:t>11</a:t>
            </a:r>
            <a:r>
              <a:rPr lang="en-US" sz="1400" dirty="0">
                <a:cs typeface="Times New Roman" panose="02020603050405020304" pitchFamily="18" charset="0"/>
              </a:rPr>
              <a:t> + M</a:t>
            </a:r>
            <a:r>
              <a:rPr lang="en-US" sz="1400" baseline="-30000" dirty="0">
                <a:cs typeface="Times New Roman" panose="02020603050405020304" pitchFamily="18" charset="0"/>
              </a:rPr>
              <a:t>00</a:t>
            </a:r>
            <a:r>
              <a:rPr lang="en-US" sz="1400" dirty="0">
                <a:cs typeface="Times New Roman" panose="02020603050405020304" pitchFamily="18" charset="0"/>
              </a:rPr>
              <a:t>) / (M</a:t>
            </a:r>
            <a:r>
              <a:rPr lang="en-US" sz="1400" baseline="-30000" dirty="0">
                <a:cs typeface="Times New Roman" panose="02020603050405020304" pitchFamily="18" charset="0"/>
              </a:rPr>
              <a:t>01</a:t>
            </a:r>
            <a:r>
              <a:rPr lang="en-US" sz="1400" dirty="0">
                <a:cs typeface="Times New Roman" panose="02020603050405020304" pitchFamily="18" charset="0"/>
              </a:rPr>
              <a:t> + M</a:t>
            </a:r>
            <a:r>
              <a:rPr lang="en-US" sz="1400" baseline="-30000" dirty="0">
                <a:cs typeface="Times New Roman" panose="02020603050405020304" pitchFamily="18" charset="0"/>
              </a:rPr>
              <a:t>10</a:t>
            </a:r>
            <a:r>
              <a:rPr lang="en-US" sz="1400" dirty="0">
                <a:cs typeface="Times New Roman" panose="02020603050405020304" pitchFamily="18" charset="0"/>
              </a:rPr>
              <a:t> + M</a:t>
            </a:r>
            <a:r>
              <a:rPr lang="en-US" sz="1400" baseline="-30000" dirty="0">
                <a:cs typeface="Times New Roman" panose="02020603050405020304" pitchFamily="18" charset="0"/>
              </a:rPr>
              <a:t>11</a:t>
            </a:r>
            <a:r>
              <a:rPr lang="en-US" sz="1400" dirty="0">
                <a:cs typeface="Times New Roman" panose="02020603050405020304" pitchFamily="18" charset="0"/>
              </a:rPr>
              <a:t> + M</a:t>
            </a:r>
            <a:r>
              <a:rPr lang="en-US" sz="1400" baseline="-30000" dirty="0">
                <a:cs typeface="Times New Roman" panose="02020603050405020304" pitchFamily="18" charset="0"/>
              </a:rPr>
              <a:t>00</a:t>
            </a:r>
            <a:r>
              <a:rPr lang="en-US" sz="1400" dirty="0">
                <a:cs typeface="Times New Roman" panose="02020603050405020304" pitchFamily="18" charset="0"/>
              </a:rPr>
              <a:t>)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</a:pPr>
            <a:endParaRPr lang="en-US" sz="1600" dirty="0">
              <a:cs typeface="Times New Roman" panose="02020603050405020304" pitchFamily="18" charset="0"/>
            </a:endParaRP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</a:pPr>
            <a:r>
              <a:rPr lang="en-US" sz="1600" dirty="0">
                <a:cs typeface="Times New Roman" panose="02020603050405020304" pitchFamily="18" charset="0"/>
              </a:rPr>
              <a:t>	J = number of 11 matches / number of not-both-zero attributes values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</a:pPr>
            <a:r>
              <a:rPr lang="en-US" sz="1600" dirty="0">
                <a:cs typeface="Times New Roman" panose="02020603050405020304" pitchFamily="18" charset="0"/>
              </a:rPr>
              <a:t>   	   = (M</a:t>
            </a:r>
            <a:r>
              <a:rPr lang="en-US" sz="1600" baseline="-30000" dirty="0">
                <a:cs typeface="Times New Roman" panose="02020603050405020304" pitchFamily="18" charset="0"/>
              </a:rPr>
              <a:t>11</a:t>
            </a:r>
            <a:r>
              <a:rPr lang="en-US" sz="1600" dirty="0">
                <a:cs typeface="Times New Roman" panose="02020603050405020304" pitchFamily="18" charset="0"/>
              </a:rPr>
              <a:t>) / (M</a:t>
            </a:r>
            <a:r>
              <a:rPr lang="en-US" sz="1600" baseline="-30000" dirty="0">
                <a:cs typeface="Times New Roman" panose="02020603050405020304" pitchFamily="18" charset="0"/>
              </a:rPr>
              <a:t>01</a:t>
            </a:r>
            <a:r>
              <a:rPr lang="en-US" sz="1600" dirty="0">
                <a:cs typeface="Times New Roman" panose="02020603050405020304" pitchFamily="18" charset="0"/>
              </a:rPr>
              <a:t> + M</a:t>
            </a:r>
            <a:r>
              <a:rPr lang="en-US" sz="1600" baseline="-30000" dirty="0">
                <a:cs typeface="Times New Roman" panose="02020603050405020304" pitchFamily="18" charset="0"/>
              </a:rPr>
              <a:t>10</a:t>
            </a:r>
            <a:r>
              <a:rPr lang="en-US" sz="1600" dirty="0">
                <a:cs typeface="Times New Roman" panose="02020603050405020304" pitchFamily="18" charset="0"/>
              </a:rPr>
              <a:t> + M</a:t>
            </a:r>
            <a:r>
              <a:rPr lang="en-US" sz="1600" baseline="-30000" dirty="0">
                <a:cs typeface="Times New Roman" panose="02020603050405020304" pitchFamily="18" charset="0"/>
              </a:rPr>
              <a:t>11</a:t>
            </a:r>
            <a:r>
              <a:rPr lang="en-US" sz="1600" dirty="0">
                <a:cs typeface="Times New Roman" panose="02020603050405020304" pitchFamily="18" charset="0"/>
              </a:rPr>
              <a:t>) </a:t>
            </a:r>
            <a:endParaRPr lang="en-US" sz="2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Similarity Between Binary Vectors</a:t>
            </a:r>
            <a:endParaRPr lang="en-IN" sz="2400" b="1" dirty="0">
              <a:solidFill>
                <a:srgbClr val="DFA26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68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06613" y="1513221"/>
            <a:ext cx="8001000" cy="5106988"/>
          </a:xfrm>
        </p:spPr>
        <p:txBody>
          <a:bodyPr/>
          <a:lstStyle/>
          <a:p>
            <a:pPr marL="533400" indent="-533400">
              <a:spcBef>
                <a:spcPct val="20000"/>
              </a:spcBef>
              <a:buNone/>
            </a:pPr>
            <a:r>
              <a:rPr lang="en-US" sz="2400" i="1" dirty="0">
                <a:cs typeface="Times New Roman" panose="02020603050405020304" pitchFamily="18" charset="0"/>
              </a:rPr>
              <a:t>p</a:t>
            </a:r>
            <a:r>
              <a:rPr lang="en-US" sz="2400" dirty="0">
                <a:cs typeface="Times New Roman" panose="02020603050405020304" pitchFamily="18" charset="0"/>
              </a:rPr>
              <a:t> =  1 0 0 0 0 0 0 0 0 0    	</a:t>
            </a:r>
            <a:r>
              <a:rPr lang="en-US" sz="2400" i="1" dirty="0">
                <a:cs typeface="Times New Roman" panose="02020603050405020304" pitchFamily="18" charset="0"/>
              </a:rPr>
              <a:t>	</a:t>
            </a:r>
            <a:endParaRPr lang="en-US" sz="2400" dirty="0">
              <a:cs typeface="Times New Roman" panose="02020603050405020304" pitchFamily="18" charset="0"/>
            </a:endParaRPr>
          </a:p>
          <a:p>
            <a:pPr marL="533400" indent="-533400">
              <a:spcBef>
                <a:spcPct val="20000"/>
              </a:spcBef>
              <a:buNone/>
            </a:pPr>
            <a:r>
              <a:rPr lang="en-US" sz="2400" i="1" dirty="0">
                <a:cs typeface="Times New Roman" panose="02020603050405020304" pitchFamily="18" charset="0"/>
              </a:rPr>
              <a:t>q</a:t>
            </a:r>
            <a:r>
              <a:rPr lang="en-US" sz="2400" dirty="0">
                <a:cs typeface="Times New Roman" panose="02020603050405020304" pitchFamily="18" charset="0"/>
              </a:rPr>
              <a:t> =  0 0 0 0 0 0 1 0 0 1</a:t>
            </a:r>
            <a:r>
              <a:rPr lang="en-US" sz="2400" i="1" dirty="0">
                <a:cs typeface="Times New Roman" panose="02020603050405020304" pitchFamily="18" charset="0"/>
              </a:rPr>
              <a:t> </a:t>
            </a:r>
          </a:p>
          <a:p>
            <a:pPr marL="533400" indent="-533400">
              <a:spcBef>
                <a:spcPct val="20000"/>
              </a:spcBef>
              <a:buNone/>
            </a:pPr>
            <a:endParaRPr lang="en-US" sz="2400" i="1" dirty="0">
              <a:cs typeface="Times New Roman" panose="02020603050405020304" pitchFamily="18" charset="0"/>
            </a:endParaRPr>
          </a:p>
          <a:p>
            <a:pPr marL="533400" indent="-533400">
              <a:spcBef>
                <a:spcPct val="20000"/>
              </a:spcBef>
              <a:buNone/>
            </a:pPr>
            <a:r>
              <a:rPr lang="en-US" sz="1800" dirty="0">
                <a:latin typeface="CMMI10"/>
              </a:rPr>
              <a:t>M</a:t>
            </a:r>
            <a:r>
              <a:rPr lang="en-US" sz="1800" baseline="-25000" dirty="0">
                <a:latin typeface="CMR7"/>
              </a:rPr>
              <a:t>01</a:t>
            </a:r>
            <a:r>
              <a:rPr lang="en-US" sz="1800" dirty="0">
                <a:latin typeface="CMR7"/>
              </a:rPr>
              <a:t> </a:t>
            </a:r>
            <a:r>
              <a:rPr lang="en-US" sz="1800" dirty="0">
                <a:latin typeface="cmr10"/>
              </a:rPr>
              <a:t>= 2   (the number of attributes where </a:t>
            </a:r>
            <a:r>
              <a:rPr lang="en-US" sz="1800" dirty="0">
                <a:latin typeface="CMMI10"/>
              </a:rPr>
              <a:t>p </a:t>
            </a:r>
            <a:r>
              <a:rPr lang="en-US" sz="1800" dirty="0">
                <a:latin typeface="cmr10"/>
              </a:rPr>
              <a:t>was 0 and </a:t>
            </a:r>
            <a:r>
              <a:rPr lang="en-US" sz="1800" dirty="0">
                <a:latin typeface="CMMI10"/>
              </a:rPr>
              <a:t>q </a:t>
            </a:r>
            <a:r>
              <a:rPr lang="en-US" sz="1800" dirty="0">
                <a:latin typeface="cmr10"/>
              </a:rPr>
              <a:t>was 1)</a:t>
            </a:r>
          </a:p>
          <a:p>
            <a:pPr marL="533400" indent="-533400">
              <a:spcBef>
                <a:spcPct val="20000"/>
              </a:spcBef>
              <a:buNone/>
            </a:pPr>
            <a:r>
              <a:rPr lang="en-US" sz="1800" dirty="0">
                <a:latin typeface="CMMI10"/>
              </a:rPr>
              <a:t>M</a:t>
            </a:r>
            <a:r>
              <a:rPr lang="en-US" sz="1800" baseline="-25000" dirty="0">
                <a:latin typeface="CMR7"/>
              </a:rPr>
              <a:t>10</a:t>
            </a:r>
            <a:r>
              <a:rPr lang="en-US" sz="1800" dirty="0">
                <a:latin typeface="CMR7"/>
              </a:rPr>
              <a:t> </a:t>
            </a:r>
            <a:r>
              <a:rPr lang="en-US" sz="1800" dirty="0">
                <a:latin typeface="cmr10"/>
              </a:rPr>
              <a:t>= 1   (the number of attributes where </a:t>
            </a:r>
            <a:r>
              <a:rPr lang="en-US" sz="1800" dirty="0">
                <a:latin typeface="CMMI10"/>
              </a:rPr>
              <a:t>p </a:t>
            </a:r>
            <a:r>
              <a:rPr lang="en-US" sz="1800" dirty="0">
                <a:latin typeface="cmr10"/>
              </a:rPr>
              <a:t>was 1 and </a:t>
            </a:r>
            <a:r>
              <a:rPr lang="en-US" sz="1800" dirty="0">
                <a:latin typeface="CMMI10"/>
              </a:rPr>
              <a:t>q </a:t>
            </a:r>
            <a:r>
              <a:rPr lang="en-US" sz="1800" dirty="0">
                <a:latin typeface="cmr10"/>
              </a:rPr>
              <a:t>was 0)</a:t>
            </a:r>
          </a:p>
          <a:p>
            <a:pPr marL="533400" indent="-533400">
              <a:spcBef>
                <a:spcPct val="20000"/>
              </a:spcBef>
              <a:buNone/>
            </a:pPr>
            <a:r>
              <a:rPr lang="en-US" sz="1800" dirty="0">
                <a:latin typeface="CMMI10"/>
              </a:rPr>
              <a:t>M</a:t>
            </a:r>
            <a:r>
              <a:rPr lang="en-US" sz="1800" baseline="-25000" dirty="0">
                <a:latin typeface="CMR7"/>
              </a:rPr>
              <a:t>00</a:t>
            </a:r>
            <a:r>
              <a:rPr lang="en-US" sz="1800" dirty="0">
                <a:latin typeface="CMR7"/>
              </a:rPr>
              <a:t> </a:t>
            </a:r>
            <a:r>
              <a:rPr lang="en-US" sz="1800" dirty="0">
                <a:latin typeface="cmr10"/>
              </a:rPr>
              <a:t>= 7   (the number of attributes where </a:t>
            </a:r>
            <a:r>
              <a:rPr lang="en-US" sz="1800" dirty="0">
                <a:latin typeface="CMMI10"/>
              </a:rPr>
              <a:t>p </a:t>
            </a:r>
            <a:r>
              <a:rPr lang="en-US" sz="1800" dirty="0">
                <a:latin typeface="cmr10"/>
              </a:rPr>
              <a:t>was 0 and </a:t>
            </a:r>
            <a:r>
              <a:rPr lang="en-US" sz="1800" dirty="0">
                <a:latin typeface="CMMI10"/>
              </a:rPr>
              <a:t>q </a:t>
            </a:r>
            <a:r>
              <a:rPr lang="en-US" sz="1800" dirty="0">
                <a:latin typeface="cmr10"/>
              </a:rPr>
              <a:t>was 0)</a:t>
            </a:r>
          </a:p>
          <a:p>
            <a:pPr marL="533400" indent="-533400">
              <a:spcBef>
                <a:spcPct val="20000"/>
              </a:spcBef>
              <a:buNone/>
            </a:pPr>
            <a:r>
              <a:rPr lang="en-US" sz="1800" dirty="0">
                <a:latin typeface="CMMI10"/>
              </a:rPr>
              <a:t>M</a:t>
            </a:r>
            <a:r>
              <a:rPr lang="en-US" sz="1800" baseline="-25000" dirty="0">
                <a:latin typeface="CMR7"/>
              </a:rPr>
              <a:t>11</a:t>
            </a:r>
            <a:r>
              <a:rPr lang="en-US" sz="1800" dirty="0">
                <a:latin typeface="CMR7"/>
              </a:rPr>
              <a:t> </a:t>
            </a:r>
            <a:r>
              <a:rPr lang="en-US" sz="1800" dirty="0">
                <a:latin typeface="cmr10"/>
              </a:rPr>
              <a:t>= 0   (the number of attributes where </a:t>
            </a:r>
            <a:r>
              <a:rPr lang="en-US" sz="1800" dirty="0">
                <a:latin typeface="CMMI10"/>
              </a:rPr>
              <a:t>p </a:t>
            </a:r>
            <a:r>
              <a:rPr lang="en-US" sz="1800" dirty="0">
                <a:latin typeface="cmr10"/>
              </a:rPr>
              <a:t>was 1 and </a:t>
            </a:r>
            <a:r>
              <a:rPr lang="en-US" sz="1800" dirty="0">
                <a:latin typeface="CMMI10"/>
              </a:rPr>
              <a:t>q </a:t>
            </a:r>
            <a:r>
              <a:rPr lang="en-US" sz="1800" dirty="0">
                <a:latin typeface="cmr10"/>
              </a:rPr>
              <a:t>was 1)</a:t>
            </a:r>
            <a:endParaRPr lang="en-US" sz="1800" dirty="0">
              <a:latin typeface="CMMI10"/>
            </a:endParaRPr>
          </a:p>
          <a:p>
            <a:pPr marL="533400" indent="-533400">
              <a:spcBef>
                <a:spcPct val="20000"/>
              </a:spcBef>
              <a:buNone/>
            </a:pPr>
            <a:r>
              <a:rPr lang="en-US" sz="2400" i="1" dirty="0">
                <a:cs typeface="Times New Roman" panose="02020603050405020304" pitchFamily="18" charset="0"/>
              </a:rPr>
              <a:t>	</a:t>
            </a:r>
          </a:p>
          <a:p>
            <a:pPr marL="533400" indent="-533400">
              <a:spcBef>
                <a:spcPct val="20000"/>
              </a:spcBef>
              <a:buNone/>
            </a:pPr>
            <a:r>
              <a:rPr lang="en-US" sz="2000" dirty="0">
                <a:cs typeface="Times New Roman" panose="02020603050405020304" pitchFamily="18" charset="0"/>
              </a:rPr>
              <a:t>SMC = (M</a:t>
            </a:r>
            <a:r>
              <a:rPr lang="en-US" sz="2000" baseline="-30000" dirty="0">
                <a:cs typeface="Times New Roman" panose="02020603050405020304" pitchFamily="18" charset="0"/>
              </a:rPr>
              <a:t>11</a:t>
            </a:r>
            <a:r>
              <a:rPr lang="en-US" sz="2000" dirty="0">
                <a:cs typeface="Times New Roman" panose="02020603050405020304" pitchFamily="18" charset="0"/>
              </a:rPr>
              <a:t> + M</a:t>
            </a:r>
            <a:r>
              <a:rPr lang="en-US" sz="2000" baseline="-30000" dirty="0">
                <a:cs typeface="Times New Roman" panose="02020603050405020304" pitchFamily="18" charset="0"/>
              </a:rPr>
              <a:t>00</a:t>
            </a:r>
            <a:r>
              <a:rPr lang="en-US" sz="2000" dirty="0">
                <a:cs typeface="Times New Roman" panose="02020603050405020304" pitchFamily="18" charset="0"/>
              </a:rPr>
              <a:t>)/(M</a:t>
            </a:r>
            <a:r>
              <a:rPr lang="en-US" sz="2000" baseline="-30000" dirty="0">
                <a:cs typeface="Times New Roman" panose="02020603050405020304" pitchFamily="18" charset="0"/>
              </a:rPr>
              <a:t>01</a:t>
            </a:r>
            <a:r>
              <a:rPr lang="en-US" sz="2000" dirty="0">
                <a:cs typeface="Times New Roman" panose="02020603050405020304" pitchFamily="18" charset="0"/>
              </a:rPr>
              <a:t> + M</a:t>
            </a:r>
            <a:r>
              <a:rPr lang="en-US" sz="2000" baseline="-30000" dirty="0">
                <a:cs typeface="Times New Roman" panose="02020603050405020304" pitchFamily="18" charset="0"/>
              </a:rPr>
              <a:t>10</a:t>
            </a:r>
            <a:r>
              <a:rPr lang="en-US" sz="2000" dirty="0">
                <a:cs typeface="Times New Roman" panose="02020603050405020304" pitchFamily="18" charset="0"/>
              </a:rPr>
              <a:t> + M</a:t>
            </a:r>
            <a:r>
              <a:rPr lang="en-US" sz="2000" baseline="-30000" dirty="0">
                <a:cs typeface="Times New Roman" panose="02020603050405020304" pitchFamily="18" charset="0"/>
              </a:rPr>
              <a:t>11</a:t>
            </a:r>
            <a:r>
              <a:rPr lang="en-US" sz="2000" dirty="0">
                <a:cs typeface="Times New Roman" panose="02020603050405020304" pitchFamily="18" charset="0"/>
              </a:rPr>
              <a:t> + M</a:t>
            </a:r>
            <a:r>
              <a:rPr lang="en-US" sz="2000" baseline="-30000" dirty="0">
                <a:cs typeface="Times New Roman" panose="02020603050405020304" pitchFamily="18" charset="0"/>
              </a:rPr>
              <a:t>00</a:t>
            </a:r>
            <a:r>
              <a:rPr lang="en-US" sz="2000" dirty="0">
                <a:cs typeface="Times New Roman" panose="02020603050405020304" pitchFamily="18" charset="0"/>
              </a:rPr>
              <a:t>) = (0+7) / (2+1+0+7) = 0.7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</a:p>
          <a:p>
            <a:pPr marL="533400" indent="-533400">
              <a:spcBef>
                <a:spcPct val="20000"/>
              </a:spcBef>
              <a:buNone/>
            </a:pPr>
            <a:endParaRPr lang="en-US" sz="2400" dirty="0">
              <a:cs typeface="Times New Roman" panose="02020603050405020304" pitchFamily="18" charset="0"/>
            </a:endParaRPr>
          </a:p>
          <a:p>
            <a:pPr marL="533400" indent="-533400">
              <a:spcBef>
                <a:spcPct val="20000"/>
              </a:spcBef>
              <a:buNone/>
            </a:pPr>
            <a:r>
              <a:rPr lang="en-US" sz="2000" dirty="0">
                <a:cs typeface="Times New Roman" panose="02020603050405020304" pitchFamily="18" charset="0"/>
              </a:rPr>
              <a:t>J = (M</a:t>
            </a:r>
            <a:r>
              <a:rPr lang="en-US" sz="2000" baseline="-30000" dirty="0">
                <a:cs typeface="Times New Roman" panose="02020603050405020304" pitchFamily="18" charset="0"/>
              </a:rPr>
              <a:t>11</a:t>
            </a:r>
            <a:r>
              <a:rPr lang="en-US" sz="2000" dirty="0">
                <a:cs typeface="Times New Roman" panose="02020603050405020304" pitchFamily="18" charset="0"/>
              </a:rPr>
              <a:t>) / (M</a:t>
            </a:r>
            <a:r>
              <a:rPr lang="en-US" sz="2000" baseline="-30000" dirty="0">
                <a:cs typeface="Times New Roman" panose="02020603050405020304" pitchFamily="18" charset="0"/>
              </a:rPr>
              <a:t>01</a:t>
            </a:r>
            <a:r>
              <a:rPr lang="en-US" sz="2000" dirty="0">
                <a:cs typeface="Times New Roman" panose="02020603050405020304" pitchFamily="18" charset="0"/>
              </a:rPr>
              <a:t> + M</a:t>
            </a:r>
            <a:r>
              <a:rPr lang="en-US" sz="2000" baseline="-30000" dirty="0">
                <a:cs typeface="Times New Roman" panose="02020603050405020304" pitchFamily="18" charset="0"/>
              </a:rPr>
              <a:t>10</a:t>
            </a:r>
            <a:r>
              <a:rPr lang="en-US" sz="2000" dirty="0">
                <a:cs typeface="Times New Roman" panose="02020603050405020304" pitchFamily="18" charset="0"/>
              </a:rPr>
              <a:t> + M</a:t>
            </a:r>
            <a:r>
              <a:rPr lang="en-US" sz="2000" baseline="-30000" dirty="0">
                <a:cs typeface="Times New Roman" panose="02020603050405020304" pitchFamily="18" charset="0"/>
              </a:rPr>
              <a:t>11</a:t>
            </a:r>
            <a:r>
              <a:rPr lang="en-US" sz="2000" dirty="0">
                <a:cs typeface="Times New Roman" panose="02020603050405020304" pitchFamily="18" charset="0"/>
              </a:rPr>
              <a:t>) = 0 / (2 + 1 + 0) = 0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</a:p>
          <a:p>
            <a:pPr marL="533400" indent="-533400">
              <a:spcBef>
                <a:spcPct val="20000"/>
              </a:spcBef>
              <a:buNone/>
            </a:pPr>
            <a:endParaRPr lang="en-US" sz="2400" i="1" dirty="0"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SMC versus </a:t>
            </a:r>
            <a:r>
              <a:rPr lang="en-US" sz="2400" b="1" dirty="0" err="1"/>
              <a:t>Jaccard</a:t>
            </a:r>
            <a:r>
              <a:rPr lang="en-US" sz="2400" b="1" dirty="0"/>
              <a:t>: Example</a:t>
            </a:r>
            <a:endParaRPr lang="en-IN" sz="2400" b="1" dirty="0">
              <a:solidFill>
                <a:srgbClr val="DFA26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51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90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90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90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90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90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90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908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4062" y="1752600"/>
            <a:ext cx="7886700" cy="51054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SMC - Counts both presences and absences equally. Used for objects with symmetric binary attributes.</a:t>
            </a:r>
          </a:p>
          <a:p>
            <a:pPr>
              <a:defRPr/>
            </a:pPr>
            <a:r>
              <a:rPr lang="en-US" dirty="0" smtClean="0"/>
              <a:t>Can be used to find students who answered similarly in a test – true/false questions</a:t>
            </a:r>
          </a:p>
          <a:p>
            <a:pPr>
              <a:defRPr/>
            </a:pPr>
            <a:r>
              <a:rPr lang="en-US" dirty="0" smtClean="0"/>
              <a:t>JC is used to handle objects with </a:t>
            </a:r>
            <a:r>
              <a:rPr lang="en-US" dirty="0" err="1" smtClean="0"/>
              <a:t>assymetric</a:t>
            </a:r>
            <a:r>
              <a:rPr lang="en-US" dirty="0" smtClean="0"/>
              <a:t> binary attributes.</a:t>
            </a:r>
          </a:p>
          <a:p>
            <a:pPr>
              <a:defRPr/>
            </a:pPr>
            <a:r>
              <a:rPr lang="en-US" b="1" dirty="0" smtClean="0"/>
              <a:t>Ex: In a TDB</a:t>
            </a:r>
            <a:r>
              <a:rPr lang="en-US" dirty="0" smtClean="0"/>
              <a:t>:   </a:t>
            </a:r>
          </a:p>
          <a:p>
            <a:pPr>
              <a:defRPr/>
            </a:pPr>
            <a:r>
              <a:rPr lang="en-US" dirty="0" smtClean="0"/>
              <a:t>No. of products not purchased is far more than purchased</a:t>
            </a:r>
          </a:p>
          <a:p>
            <a:pPr>
              <a:defRPr/>
            </a:pPr>
            <a:r>
              <a:rPr lang="en-US" dirty="0" smtClean="0"/>
              <a:t> SMC would say all transactions are very similar.</a:t>
            </a:r>
          </a:p>
          <a:p>
            <a:pPr>
              <a:defRPr/>
            </a:pPr>
            <a:r>
              <a:rPr lang="en-US" dirty="0" smtClean="0"/>
              <a:t>Use JC</a:t>
            </a:r>
          </a:p>
          <a:p>
            <a:pPr marL="0" indent="0">
              <a:buNone/>
              <a:defRPr/>
            </a:pP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SMC &amp; JC</a:t>
            </a:r>
            <a:endParaRPr lang="en-IN" sz="2400" b="1" dirty="0">
              <a:solidFill>
                <a:srgbClr val="DFA26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51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44700" y="1613061"/>
            <a:ext cx="8001000" cy="5545138"/>
          </a:xfrm>
        </p:spPr>
        <p:txBody>
          <a:bodyPr/>
          <a:lstStyle/>
          <a:p>
            <a:pPr marL="0" indent="0" algn="just">
              <a:spcBef>
                <a:spcPct val="20000"/>
              </a:spcBef>
            </a:pPr>
            <a:r>
              <a:rPr lang="en-US" sz="2000" dirty="0">
                <a:cs typeface="Times New Roman" panose="02020603050405020304" pitchFamily="18" charset="0"/>
              </a:rPr>
              <a:t> If </a:t>
            </a:r>
            <a:r>
              <a:rPr lang="en-US" sz="2000" i="1" dirty="0">
                <a:cs typeface="Times New Roman" panose="02020603050405020304" pitchFamily="18" charset="0"/>
              </a:rPr>
              <a:t>d</a:t>
            </a:r>
            <a:r>
              <a:rPr lang="en-US" sz="2000" i="1" baseline="-30000" dirty="0">
                <a:cs typeface="Times New Roman" panose="02020603050405020304" pitchFamily="18" charset="0"/>
              </a:rPr>
              <a:t>1</a:t>
            </a:r>
            <a:r>
              <a:rPr lang="en-US" sz="2000" dirty="0"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cs typeface="Times New Roman" panose="02020603050405020304" pitchFamily="18" charset="0"/>
              </a:rPr>
              <a:t>d</a:t>
            </a:r>
            <a:r>
              <a:rPr lang="en-US" sz="2000" i="1" baseline="-30000" dirty="0">
                <a:cs typeface="Times New Roman" panose="02020603050405020304" pitchFamily="18" charset="0"/>
              </a:rPr>
              <a:t>2</a:t>
            </a:r>
            <a:r>
              <a:rPr lang="en-US" sz="2000" dirty="0">
                <a:cs typeface="Times New Roman" panose="02020603050405020304" pitchFamily="18" charset="0"/>
              </a:rPr>
              <a:t> are two document vectors, then</a:t>
            </a:r>
          </a:p>
          <a:p>
            <a:pPr marL="0" indent="0" algn="just">
              <a:spcBef>
                <a:spcPct val="20000"/>
              </a:spcBef>
              <a:buNone/>
            </a:pPr>
            <a:r>
              <a:rPr lang="en-US" sz="2000" dirty="0">
                <a:cs typeface="Times New Roman" panose="02020603050405020304" pitchFamily="18" charset="0"/>
              </a:rPr>
              <a:t>             </a:t>
            </a:r>
            <a:r>
              <a:rPr lang="en-US" sz="2000" dirty="0" err="1">
                <a:cs typeface="Times New Roman" panose="02020603050405020304" pitchFamily="18" charset="0"/>
              </a:rPr>
              <a:t>cos</a:t>
            </a:r>
            <a:r>
              <a:rPr lang="en-US" sz="2000" dirty="0">
                <a:cs typeface="Times New Roman" panose="02020603050405020304" pitchFamily="18" charset="0"/>
              </a:rPr>
              <a:t>( </a:t>
            </a:r>
            <a:r>
              <a:rPr lang="en-US" sz="2000" i="1" dirty="0">
                <a:cs typeface="Times New Roman" panose="02020603050405020304" pitchFamily="18" charset="0"/>
              </a:rPr>
              <a:t>d</a:t>
            </a:r>
            <a:r>
              <a:rPr lang="en-US" sz="2000" i="1" baseline="-30000" dirty="0">
                <a:cs typeface="Times New Roman" panose="02020603050405020304" pitchFamily="18" charset="0"/>
              </a:rPr>
              <a:t>1</a:t>
            </a:r>
            <a:r>
              <a:rPr lang="en-US" sz="2000" i="1" dirty="0">
                <a:cs typeface="Times New Roman" panose="02020603050405020304" pitchFamily="18" charset="0"/>
              </a:rPr>
              <a:t>, d</a:t>
            </a:r>
            <a:r>
              <a:rPr lang="en-US" sz="2000" i="1" baseline="-30000" dirty="0">
                <a:cs typeface="Times New Roman" panose="02020603050405020304" pitchFamily="18" charset="0"/>
              </a:rPr>
              <a:t>2</a:t>
            </a:r>
            <a:r>
              <a:rPr lang="en-US" sz="2000" dirty="0">
                <a:cs typeface="Times New Roman" panose="02020603050405020304" pitchFamily="18" charset="0"/>
              </a:rPr>
              <a:t> ) =  (</a:t>
            </a:r>
            <a:r>
              <a:rPr lang="en-US" sz="2000" i="1" dirty="0">
                <a:cs typeface="Times New Roman" panose="02020603050405020304" pitchFamily="18" charset="0"/>
              </a:rPr>
              <a:t>d</a:t>
            </a:r>
            <a:r>
              <a:rPr lang="en-US" sz="2000" i="1" baseline="-30000" dirty="0">
                <a:cs typeface="Times New Roman" panose="02020603050405020304" pitchFamily="18" charset="0"/>
              </a:rPr>
              <a:t>1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i="1" dirty="0">
                <a:cs typeface="Times New Roman" panose="02020603050405020304" pitchFamily="18" charset="0"/>
              </a:rPr>
              <a:t>d</a:t>
            </a:r>
            <a:r>
              <a:rPr lang="en-US" sz="2000" i="1" baseline="-30000" dirty="0">
                <a:cs typeface="Times New Roman" panose="02020603050405020304" pitchFamily="18" charset="0"/>
              </a:rPr>
              <a:t>2</a:t>
            </a:r>
            <a:r>
              <a:rPr lang="en-US" sz="2000" dirty="0">
                <a:cs typeface="Times New Roman" panose="02020603050405020304" pitchFamily="18" charset="0"/>
              </a:rPr>
              <a:t>) / ||</a:t>
            </a:r>
            <a:r>
              <a:rPr lang="en-US" sz="2000" i="1" dirty="0">
                <a:cs typeface="Times New Roman" panose="02020603050405020304" pitchFamily="18" charset="0"/>
              </a:rPr>
              <a:t>d</a:t>
            </a:r>
            <a:r>
              <a:rPr lang="en-US" sz="2000" i="1" baseline="-30000" dirty="0">
                <a:cs typeface="Times New Roman" panose="02020603050405020304" pitchFamily="18" charset="0"/>
              </a:rPr>
              <a:t>1</a:t>
            </a:r>
            <a:r>
              <a:rPr lang="en-US" sz="2000" dirty="0">
                <a:cs typeface="Times New Roman" panose="02020603050405020304" pitchFamily="18" charset="0"/>
              </a:rPr>
              <a:t>|| ||</a:t>
            </a:r>
            <a:r>
              <a:rPr lang="en-US" sz="2000" i="1" dirty="0">
                <a:cs typeface="Times New Roman" panose="02020603050405020304" pitchFamily="18" charset="0"/>
              </a:rPr>
              <a:t>d</a:t>
            </a:r>
            <a:r>
              <a:rPr lang="en-US" sz="2000" i="1" baseline="-30000" dirty="0">
                <a:cs typeface="Times New Roman" panose="02020603050405020304" pitchFamily="18" charset="0"/>
              </a:rPr>
              <a:t>2</a:t>
            </a:r>
            <a:r>
              <a:rPr lang="en-US" sz="2000" dirty="0">
                <a:cs typeface="Times New Roman" panose="02020603050405020304" pitchFamily="18" charset="0"/>
              </a:rPr>
              <a:t>|| , </a:t>
            </a:r>
          </a:p>
          <a:p>
            <a:pPr marL="0" indent="0" algn="just">
              <a:spcBef>
                <a:spcPct val="20000"/>
              </a:spcBef>
              <a:buNone/>
            </a:pPr>
            <a:r>
              <a:rPr lang="en-US" sz="1600" dirty="0">
                <a:cs typeface="Times New Roman" panose="02020603050405020304" pitchFamily="18" charset="0"/>
              </a:rPr>
              <a:t>   where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sz="1600" dirty="0">
                <a:cs typeface="Times New Roman" panose="02020603050405020304" pitchFamily="18" charset="0"/>
              </a:rPr>
              <a:t> indicates vector dot product and || </a:t>
            </a:r>
            <a:r>
              <a:rPr lang="en-US" sz="1600" i="1" dirty="0">
                <a:cs typeface="Times New Roman" panose="02020603050405020304" pitchFamily="18" charset="0"/>
              </a:rPr>
              <a:t>d </a:t>
            </a:r>
            <a:r>
              <a:rPr lang="en-US" sz="1600" dirty="0">
                <a:cs typeface="Times New Roman" panose="02020603050405020304" pitchFamily="18" charset="0"/>
              </a:rPr>
              <a:t>|| is  the   length of vector </a:t>
            </a:r>
            <a:r>
              <a:rPr lang="en-US" sz="1600" i="1" dirty="0">
                <a:cs typeface="Times New Roman" panose="02020603050405020304" pitchFamily="18" charset="0"/>
              </a:rPr>
              <a:t>d</a:t>
            </a:r>
            <a:r>
              <a:rPr lang="en-US" sz="1600" dirty="0">
                <a:cs typeface="Times New Roman" panose="02020603050405020304" pitchFamily="18" charset="0"/>
              </a:rPr>
              <a:t>.</a:t>
            </a:r>
          </a:p>
          <a:p>
            <a:pPr marL="2514600" lvl="4" indent="-342900" algn="just"/>
            <a:endParaRPr lang="en-US" sz="1600" dirty="0">
              <a:cs typeface="Times New Roman" panose="02020603050405020304" pitchFamily="18" charset="0"/>
            </a:endParaRPr>
          </a:p>
          <a:p>
            <a:pPr marL="0" indent="0" algn="just">
              <a:spcBef>
                <a:spcPct val="20000"/>
              </a:spcBef>
            </a:pPr>
            <a:r>
              <a:rPr lang="en-US" sz="2000" dirty="0">
                <a:cs typeface="Times New Roman" panose="02020603050405020304" pitchFamily="18" charset="0"/>
              </a:rPr>
              <a:t> Example: </a:t>
            </a:r>
          </a:p>
          <a:p>
            <a:pPr marL="0" indent="0" algn="just">
              <a:spcBef>
                <a:spcPct val="20000"/>
              </a:spcBef>
              <a:buNone/>
            </a:pPr>
            <a:endParaRPr lang="en-US" sz="1000" dirty="0">
              <a:cs typeface="Times New Roman" panose="02020603050405020304" pitchFamily="18" charset="0"/>
            </a:endParaRPr>
          </a:p>
          <a:p>
            <a:pPr marL="0" indent="0">
              <a:spcBef>
                <a:spcPct val="20000"/>
              </a:spcBef>
              <a:buNone/>
            </a:pPr>
            <a:r>
              <a:rPr lang="en-US" sz="2000" i="1" dirty="0">
                <a:cs typeface="Times New Roman" panose="02020603050405020304" pitchFamily="18" charset="0"/>
              </a:rPr>
              <a:t>  	</a:t>
            </a:r>
            <a:r>
              <a:rPr lang="en-US" sz="1800" i="1" dirty="0">
                <a:cs typeface="Times New Roman" panose="02020603050405020304" pitchFamily="18" charset="0"/>
              </a:rPr>
              <a:t>d</a:t>
            </a:r>
            <a:r>
              <a:rPr lang="en-US" sz="1800" i="1" baseline="-30000" dirty="0">
                <a:cs typeface="Times New Roman" panose="02020603050405020304" pitchFamily="18" charset="0"/>
              </a:rPr>
              <a:t>1</a:t>
            </a:r>
            <a:r>
              <a:rPr lang="en-US" sz="1800" i="1" dirty="0">
                <a:cs typeface="Times New Roman" panose="02020603050405020304" pitchFamily="18" charset="0"/>
              </a:rPr>
              <a:t> </a:t>
            </a:r>
            <a:r>
              <a:rPr lang="en-US" sz="1800" b="1" dirty="0">
                <a:cs typeface="Times New Roman" panose="02020603050405020304" pitchFamily="18" charset="0"/>
              </a:rPr>
              <a:t>=  3 2 0 5 0 0 0 2 0 0 	</a:t>
            </a:r>
            <a:endParaRPr lang="en-US" sz="1800" dirty="0">
              <a:cs typeface="Times New Roman" panose="02020603050405020304" pitchFamily="18" charset="0"/>
            </a:endParaRPr>
          </a:p>
          <a:p>
            <a:pPr marL="0" indent="0">
              <a:spcBef>
                <a:spcPct val="20000"/>
              </a:spcBef>
              <a:buNone/>
            </a:pPr>
            <a:r>
              <a:rPr lang="en-US" sz="1800" i="1" dirty="0">
                <a:cs typeface="Times New Roman" panose="02020603050405020304" pitchFamily="18" charset="0"/>
              </a:rPr>
              <a:t>   	d</a:t>
            </a:r>
            <a:r>
              <a:rPr lang="en-US" sz="1800" i="1" baseline="-30000" dirty="0">
                <a:cs typeface="Times New Roman" panose="02020603050405020304" pitchFamily="18" charset="0"/>
              </a:rPr>
              <a:t>2</a:t>
            </a:r>
            <a:r>
              <a:rPr lang="en-US" sz="1800" b="1" dirty="0">
                <a:cs typeface="Times New Roman" panose="02020603050405020304" pitchFamily="18" charset="0"/>
              </a:rPr>
              <a:t> =  1 0 0 0 0 0 0 1 0 2</a:t>
            </a:r>
            <a:r>
              <a:rPr lang="en-US" sz="1800" dirty="0"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ct val="20000"/>
              </a:spcBef>
              <a:buNone/>
            </a:pPr>
            <a:endParaRPr lang="en-US" sz="1800" dirty="0">
              <a:cs typeface="Times New Roman" panose="02020603050405020304" pitchFamily="18" charset="0"/>
            </a:endParaRPr>
          </a:p>
          <a:p>
            <a:pPr marL="0" indent="0">
              <a:spcBef>
                <a:spcPct val="20000"/>
              </a:spcBef>
              <a:buNone/>
            </a:pPr>
            <a:r>
              <a:rPr lang="en-US" sz="1600" i="1" dirty="0">
                <a:cs typeface="Times New Roman" panose="02020603050405020304" pitchFamily="18" charset="0"/>
              </a:rPr>
              <a:t>    d</a:t>
            </a:r>
            <a:r>
              <a:rPr lang="en-US" sz="1600" i="1" baseline="-30000" dirty="0">
                <a:cs typeface="Times New Roman" panose="02020603050405020304" pitchFamily="18" charset="0"/>
              </a:rPr>
              <a:t>1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i="1" dirty="0">
                <a:cs typeface="Times New Roman" panose="02020603050405020304" pitchFamily="18" charset="0"/>
              </a:rPr>
              <a:t>d</a:t>
            </a:r>
            <a:r>
              <a:rPr lang="en-US" sz="1600" i="1" baseline="-30000" dirty="0">
                <a:cs typeface="Times New Roman" panose="02020603050405020304" pitchFamily="18" charset="0"/>
              </a:rPr>
              <a:t>2</a:t>
            </a:r>
            <a:r>
              <a:rPr lang="en-US" sz="1600" dirty="0">
                <a:cs typeface="Times New Roman" panose="02020603050405020304" pitchFamily="18" charset="0"/>
              </a:rPr>
              <a:t>=  3*1 + 2*0 + 0*0 + 5*0 + 0*0 + 0*0 + 0*0 + 2*1 + 0*0 + 0*2 = 5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2000" dirty="0">
                <a:cs typeface="Times New Roman" panose="02020603050405020304" pitchFamily="18" charset="0"/>
              </a:rPr>
              <a:t>   </a:t>
            </a:r>
            <a:r>
              <a:rPr lang="en-US" sz="1600" dirty="0">
                <a:cs typeface="Times New Roman" panose="02020603050405020304" pitchFamily="18" charset="0"/>
              </a:rPr>
              <a:t>||</a:t>
            </a:r>
            <a:r>
              <a:rPr lang="en-US" sz="1600" i="1" dirty="0">
                <a:cs typeface="Times New Roman" panose="02020603050405020304" pitchFamily="18" charset="0"/>
              </a:rPr>
              <a:t>d</a:t>
            </a:r>
            <a:r>
              <a:rPr lang="en-US" sz="1600" i="1" baseline="-30000" dirty="0">
                <a:cs typeface="Times New Roman" panose="02020603050405020304" pitchFamily="18" charset="0"/>
              </a:rPr>
              <a:t>1</a:t>
            </a:r>
            <a:r>
              <a:rPr lang="en-US" sz="1600" dirty="0">
                <a:cs typeface="Times New Roman" panose="02020603050405020304" pitchFamily="18" charset="0"/>
              </a:rPr>
              <a:t>|| = (3*3+2*2+0*0+5*5+0*0+0*0+0*0+2*2+0*0+0*0)</a:t>
            </a:r>
            <a:r>
              <a:rPr lang="en-US" sz="1600" b="1" baseline="30000" dirty="0">
                <a:cs typeface="Times New Roman" panose="02020603050405020304" pitchFamily="18" charset="0"/>
              </a:rPr>
              <a:t>0.5</a:t>
            </a:r>
            <a:r>
              <a:rPr lang="en-US" sz="1600" dirty="0">
                <a:cs typeface="Times New Roman" panose="02020603050405020304" pitchFamily="18" charset="0"/>
              </a:rPr>
              <a:t> =  (42) </a:t>
            </a:r>
            <a:r>
              <a:rPr lang="en-US" sz="1600" b="1" baseline="30000" dirty="0">
                <a:cs typeface="Times New Roman" panose="02020603050405020304" pitchFamily="18" charset="0"/>
              </a:rPr>
              <a:t>0.5</a:t>
            </a:r>
            <a:r>
              <a:rPr lang="en-US" sz="1600" dirty="0">
                <a:cs typeface="Times New Roman" panose="02020603050405020304" pitchFamily="18" charset="0"/>
              </a:rPr>
              <a:t> = 6.481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600" dirty="0">
                <a:cs typeface="Times New Roman" panose="02020603050405020304" pitchFamily="18" charset="0"/>
              </a:rPr>
              <a:t>    ||</a:t>
            </a:r>
            <a:r>
              <a:rPr lang="en-US" sz="1600" i="1" dirty="0">
                <a:cs typeface="Times New Roman" panose="02020603050405020304" pitchFamily="18" charset="0"/>
              </a:rPr>
              <a:t>d</a:t>
            </a:r>
            <a:r>
              <a:rPr lang="en-US" sz="1600" i="1" baseline="-30000" dirty="0">
                <a:cs typeface="Times New Roman" panose="02020603050405020304" pitchFamily="18" charset="0"/>
              </a:rPr>
              <a:t>2</a:t>
            </a:r>
            <a:r>
              <a:rPr lang="en-US" sz="1600" dirty="0">
                <a:cs typeface="Times New Roman" panose="02020603050405020304" pitchFamily="18" charset="0"/>
              </a:rPr>
              <a:t>|| = (1*1+0*0+0*0+0*0+0*0+0*0+0*0+1*1+0*0+2*2)</a:t>
            </a:r>
            <a:r>
              <a:rPr lang="en-US" sz="1600" baseline="30000" dirty="0">
                <a:cs typeface="Times New Roman" panose="02020603050405020304" pitchFamily="18" charset="0"/>
              </a:rPr>
              <a:t> </a:t>
            </a:r>
            <a:r>
              <a:rPr lang="en-US" sz="1600" b="1" baseline="30000" dirty="0">
                <a:cs typeface="Times New Roman" panose="02020603050405020304" pitchFamily="18" charset="0"/>
              </a:rPr>
              <a:t>0.5</a:t>
            </a:r>
            <a:r>
              <a:rPr lang="en-US" sz="1600" baseline="30000" dirty="0">
                <a:cs typeface="Times New Roman" panose="02020603050405020304" pitchFamily="18" charset="0"/>
              </a:rPr>
              <a:t> </a:t>
            </a:r>
            <a:r>
              <a:rPr lang="en-US" sz="1600" dirty="0">
                <a:cs typeface="Times New Roman" panose="02020603050405020304" pitchFamily="18" charset="0"/>
              </a:rPr>
              <a:t>= (6) </a:t>
            </a:r>
            <a:r>
              <a:rPr lang="en-US" sz="1600" b="1" baseline="30000" dirty="0">
                <a:cs typeface="Times New Roman" panose="02020603050405020304" pitchFamily="18" charset="0"/>
              </a:rPr>
              <a:t>0.5</a:t>
            </a:r>
            <a:r>
              <a:rPr lang="en-US" sz="1600" dirty="0">
                <a:cs typeface="Times New Roman" panose="02020603050405020304" pitchFamily="18" charset="0"/>
              </a:rPr>
              <a:t> = 2.245</a:t>
            </a:r>
          </a:p>
          <a:p>
            <a:pPr marL="0" indent="0">
              <a:spcBef>
                <a:spcPct val="20000"/>
              </a:spcBef>
              <a:buNone/>
            </a:pPr>
            <a:endParaRPr lang="en-US" sz="1600" dirty="0">
              <a:cs typeface="Times New Roman" panose="02020603050405020304" pitchFamily="18" charset="0"/>
            </a:endParaRP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>
                <a:cs typeface="Times New Roman" panose="02020603050405020304" pitchFamily="18" charset="0"/>
              </a:rPr>
              <a:t>    	</a:t>
            </a:r>
            <a:r>
              <a:rPr lang="en-US" sz="1800" dirty="0" err="1">
                <a:cs typeface="Times New Roman" panose="02020603050405020304" pitchFamily="18" charset="0"/>
              </a:rPr>
              <a:t>cos</a:t>
            </a:r>
            <a:r>
              <a:rPr lang="en-US" sz="1800" dirty="0">
                <a:cs typeface="Times New Roman" panose="02020603050405020304" pitchFamily="18" charset="0"/>
              </a:rPr>
              <a:t>( </a:t>
            </a:r>
            <a:r>
              <a:rPr lang="en-US" sz="1800" i="1" dirty="0">
                <a:cs typeface="Times New Roman" panose="02020603050405020304" pitchFamily="18" charset="0"/>
              </a:rPr>
              <a:t>d</a:t>
            </a:r>
            <a:r>
              <a:rPr lang="en-US" sz="1800" i="1" baseline="-30000" dirty="0">
                <a:cs typeface="Times New Roman" panose="02020603050405020304" pitchFamily="18" charset="0"/>
              </a:rPr>
              <a:t>1</a:t>
            </a:r>
            <a:r>
              <a:rPr lang="en-US" sz="1800" i="1" dirty="0">
                <a:cs typeface="Times New Roman" panose="02020603050405020304" pitchFamily="18" charset="0"/>
              </a:rPr>
              <a:t>, d</a:t>
            </a:r>
            <a:r>
              <a:rPr lang="en-US" sz="1800" i="1" baseline="-30000" dirty="0">
                <a:cs typeface="Times New Roman" panose="02020603050405020304" pitchFamily="18" charset="0"/>
              </a:rPr>
              <a:t>2</a:t>
            </a:r>
            <a:r>
              <a:rPr lang="en-US" sz="1800" dirty="0">
                <a:cs typeface="Times New Roman" panose="02020603050405020304" pitchFamily="18" charset="0"/>
              </a:rPr>
              <a:t> ) = .3150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>
                <a:cs typeface="Times New Roman" panose="02020603050405020304" pitchFamily="18" charset="0"/>
              </a:rPr>
              <a:t>Cos(</a:t>
            </a:r>
            <a:r>
              <a:rPr lang="en-US" sz="1800" dirty="0" err="1">
                <a:cs typeface="Times New Roman" panose="02020603050405020304" pitchFamily="18" charset="0"/>
              </a:rPr>
              <a:t>x,y</a:t>
            </a:r>
            <a:r>
              <a:rPr lang="en-US" sz="1800" dirty="0">
                <a:cs typeface="Times New Roman" panose="02020603050405020304" pitchFamily="18" charset="0"/>
              </a:rPr>
              <a:t>) = 0 indicates both are dissimilar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>
                <a:cs typeface="Times New Roman" panose="02020603050405020304" pitchFamily="18" charset="0"/>
              </a:rPr>
              <a:t>Cos(</a:t>
            </a:r>
            <a:r>
              <a:rPr lang="en-US" sz="1800" dirty="0" err="1">
                <a:cs typeface="Times New Roman" panose="02020603050405020304" pitchFamily="18" charset="0"/>
              </a:rPr>
              <a:t>x,y</a:t>
            </a:r>
            <a:r>
              <a:rPr lang="en-US" sz="1800" dirty="0">
                <a:cs typeface="Times New Roman" panose="02020603050405020304" pitchFamily="18" charset="0"/>
              </a:rPr>
              <a:t>) = 1 indicates both are similar</a:t>
            </a:r>
          </a:p>
          <a:p>
            <a:pPr marL="0" indent="0">
              <a:spcBef>
                <a:spcPct val="20000"/>
              </a:spcBef>
              <a:buNone/>
            </a:pPr>
            <a:endParaRPr lang="en-US" sz="1800" dirty="0">
              <a:cs typeface="Times New Roman" panose="02020603050405020304" pitchFamily="18" charset="0"/>
            </a:endParaRPr>
          </a:p>
          <a:p>
            <a:pPr marL="0" indent="0">
              <a:spcBef>
                <a:spcPct val="20000"/>
              </a:spcBef>
              <a:buNone/>
            </a:pPr>
            <a:endParaRPr lang="en-US" sz="1800" dirty="0"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Cosine Similarity</a:t>
            </a:r>
            <a:endParaRPr lang="en-IN" sz="2400" b="1" dirty="0">
              <a:solidFill>
                <a:srgbClr val="DFA26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05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91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91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91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8919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8919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8919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919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89190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89190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97063" y="1524794"/>
            <a:ext cx="7886700" cy="4422775"/>
          </a:xfrm>
        </p:spPr>
        <p:txBody>
          <a:bodyPr/>
          <a:lstStyle/>
          <a:p>
            <a:r>
              <a:rPr lang="en-US" dirty="0" smtClean="0"/>
              <a:t>Variation of JC</a:t>
            </a:r>
          </a:p>
          <a:p>
            <a:r>
              <a:rPr lang="en-US" dirty="0" smtClean="0"/>
              <a:t>Used for document data</a:t>
            </a:r>
          </a:p>
          <a:p>
            <a:r>
              <a:rPr lang="en-US" dirty="0" smtClean="0"/>
              <a:t>Reduces to </a:t>
            </a:r>
            <a:r>
              <a:rPr lang="en-US" dirty="0" err="1" smtClean="0"/>
              <a:t>Jaccard</a:t>
            </a:r>
            <a:r>
              <a:rPr lang="en-US" dirty="0" smtClean="0"/>
              <a:t> for binary attributes</a:t>
            </a:r>
          </a:p>
        </p:txBody>
      </p:sp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3505200" y="3048001"/>
          <a:ext cx="3810000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Bitmap Image" r:id="rId3" imgW="4145639" imgH="838095" progId="PBrush">
                  <p:embed/>
                </p:oleObj>
              </mc:Choice>
              <mc:Fallback>
                <p:oleObj name="Bitmap Image" r:id="rId3" imgW="4145639" imgH="838095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8012" r="16032"/>
                      <a:stretch>
                        <a:fillRect/>
                      </a:stretch>
                    </p:blipFill>
                    <p:spPr bwMode="auto">
                      <a:xfrm>
                        <a:off x="3505200" y="3048001"/>
                        <a:ext cx="3810000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Extended </a:t>
            </a:r>
            <a:r>
              <a:rPr lang="en-US" sz="2400" b="1" dirty="0" err="1"/>
              <a:t>Jaccard</a:t>
            </a:r>
            <a:r>
              <a:rPr lang="en-US" sz="2400" b="1" dirty="0"/>
              <a:t> Coefficient (</a:t>
            </a:r>
            <a:r>
              <a:rPr lang="en-US" sz="2400" b="1" dirty="0" err="1"/>
              <a:t>Tanimoto</a:t>
            </a:r>
            <a:r>
              <a:rPr lang="en-US" sz="2400" b="1" dirty="0"/>
              <a:t>)</a:t>
            </a:r>
            <a:endParaRPr lang="en-IN" sz="2400" b="1" dirty="0">
              <a:solidFill>
                <a:srgbClr val="DFA267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37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Correlation</a:t>
            </a:r>
            <a:endParaRPr lang="en-IN" sz="2400" b="1" dirty="0">
              <a:solidFill>
                <a:srgbClr val="DFA26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0">
            <a:blip r:embed="rId3"/>
            <a:stretch>
              <a:fillRect l="-1391" t="-2157"/>
            </a:stretch>
          </a:blipFill>
          <a:extLst/>
        </p:spPr>
        <p:txBody>
          <a:bodyPr/>
          <a:lstStyle/>
          <a:p>
            <a:pPr>
              <a:defRPr/>
            </a:pPr>
            <a:r>
              <a:rPr lang="en-US" dirty="0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79982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2152650" y="981075"/>
            <a:ext cx="7886700" cy="4205288"/>
          </a:xfrm>
        </p:spPr>
        <p:txBody>
          <a:bodyPr/>
          <a:lstStyle/>
          <a:p>
            <a:endParaRPr lang="en-US" smtClean="0"/>
          </a:p>
          <a:p>
            <a:r>
              <a:rPr lang="en-US" smtClean="0"/>
              <a:t>If correlation between two variables x and y is -1, they are negatively correlated. </a:t>
            </a:r>
          </a:p>
          <a:p>
            <a:pPr lvl="1"/>
            <a:r>
              <a:rPr lang="en-US" smtClean="0"/>
              <a:t>If one increases, the other decreases and vice versa.</a:t>
            </a:r>
          </a:p>
          <a:p>
            <a:r>
              <a:rPr lang="en-US" smtClean="0"/>
              <a:t>If correlation between two variables x and y is +1, they are positively correlated.</a:t>
            </a:r>
          </a:p>
          <a:p>
            <a:pPr lvl="1"/>
            <a:r>
              <a:rPr lang="en-US" smtClean="0"/>
              <a:t>Either both increase or both decrease.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CSE-307-Data Mining</a:t>
            </a:r>
            <a:endParaRPr lang="en-US"/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4F847EA8-C0D0-4F0D-99A6-1017B105D429}" type="slidenum">
              <a:rPr lang="en-US" sz="1400">
                <a:solidFill>
                  <a:srgbClr val="FFFFFF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46</a:t>
            </a:fld>
            <a:endParaRPr lang="en-US" sz="1400">
              <a:solidFill>
                <a:srgbClr val="FFFFFF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Pearson’s Correlation</a:t>
            </a:r>
            <a:endParaRPr lang="en-IN" sz="2400" b="1" dirty="0">
              <a:solidFill>
                <a:srgbClr val="DFA267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4785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63763" y="1143001"/>
            <a:ext cx="8001000" cy="976313"/>
          </a:xfrm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mtClean="0"/>
              <a:t>Sometimes attributes are of many different types, but an overall similarity is needed.</a:t>
            </a:r>
          </a:p>
        </p:txBody>
      </p:sp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1676400" y="2209800"/>
          <a:ext cx="8720138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Bitmap Image" r:id="rId3" imgW="7056732" imgH="2591025" progId="PBrush">
                  <p:embed/>
                </p:oleObj>
              </mc:Choice>
              <mc:Fallback>
                <p:oleObj name="Bitmap Image" r:id="rId3" imgW="7056732" imgH="2591025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09800"/>
                        <a:ext cx="8720138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General Approach for Combining Similarities</a:t>
            </a:r>
            <a:endParaRPr lang="en-IN" sz="2400" b="1" dirty="0">
              <a:solidFill>
                <a:srgbClr val="DFA267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16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52650" y="1306513"/>
            <a:ext cx="7886700" cy="3879850"/>
          </a:xfrm>
        </p:spPr>
        <p:txBody>
          <a:bodyPr/>
          <a:lstStyle/>
          <a:p>
            <a:r>
              <a:rPr lang="en-US" smtClean="0"/>
              <a:t>May not want to treat all attributes the same.</a:t>
            </a:r>
          </a:p>
          <a:p>
            <a:pPr lvl="1"/>
            <a:r>
              <a:rPr lang="en-US" smtClean="0"/>
              <a:t>Use weights w</a:t>
            </a:r>
            <a:r>
              <a:rPr lang="en-US" baseline="-25000" smtClean="0"/>
              <a:t>k</a:t>
            </a:r>
            <a:r>
              <a:rPr lang="en-US" smtClean="0"/>
              <a:t> which are between 0 and 1 and sum to 1. </a:t>
            </a:r>
          </a:p>
        </p:txBody>
      </p:sp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2971801" y="2770189"/>
          <a:ext cx="4716463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Bitmap Image" r:id="rId3" imgW="3840813" imgH="746667" progId="PBrush">
                  <p:embed/>
                </p:oleObj>
              </mc:Choice>
              <mc:Fallback>
                <p:oleObj name="Bitmap Image" r:id="rId3" imgW="3840813" imgH="746667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1" y="2770189"/>
                        <a:ext cx="4716463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Object 5"/>
          <p:cNvGraphicFramePr>
            <a:graphicFrameLocks noChangeAspect="1"/>
          </p:cNvGraphicFramePr>
          <p:nvPr/>
        </p:nvGraphicFramePr>
        <p:xfrm>
          <a:off x="3276601" y="4294188"/>
          <a:ext cx="4670425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Bitmap Image" r:id="rId5" imgW="3848434" imgH="983065" progId="PBrush">
                  <p:embed/>
                </p:oleObj>
              </mc:Choice>
              <mc:Fallback>
                <p:oleObj name="Bitmap Image" r:id="rId5" imgW="3848434" imgH="983065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1" y="4294188"/>
                        <a:ext cx="4670425" cy="1192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Using Weights to Combine Similarities</a:t>
            </a:r>
            <a:endParaRPr lang="en-IN" sz="2400" b="1" dirty="0">
              <a:solidFill>
                <a:srgbClr val="DFA267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91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 smtClean="0"/>
              <a:t>K-Means Issues </a:t>
            </a:r>
          </a:p>
          <a:p>
            <a:pPr>
              <a:defRPr/>
            </a:pPr>
            <a:r>
              <a:rPr lang="en-US" sz="2400" dirty="0" smtClean="0"/>
              <a:t>Bisecting K-Means Clustering</a:t>
            </a:r>
            <a:endParaRPr lang="en-US" sz="2400" dirty="0"/>
          </a:p>
          <a:p>
            <a:pPr marL="0" indent="0">
              <a:buNone/>
              <a:defRPr/>
            </a:pPr>
            <a:endParaRPr lang="en-US" sz="2400" dirty="0" smtClean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DFA267"/>
                </a:solidFill>
              </a:rPr>
              <a:t>Summary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92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DFA267"/>
                </a:solidFill>
              </a:rPr>
              <a:t>K-Means Clustering: Limitations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144" y="1352644"/>
            <a:ext cx="8229600" cy="51620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en-US" sz="2400" b="1" dirty="0"/>
              <a:t>Limitations of K-means: Non-globular Shapes</a:t>
            </a:r>
            <a:endParaRPr lang="en-US" sz="2400" b="1" dirty="0" smtClean="0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168758" y="6177566"/>
            <a:ext cx="2057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latin typeface="+mn-lt"/>
              </a:rPr>
              <a:t>Original Points</a:t>
            </a: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58" y="2519966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758" y="2519966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5359758" y="6202966"/>
            <a:ext cx="27913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latin typeface="+mn-lt"/>
              </a:rPr>
              <a:t>K-means (2 Clusters)</a:t>
            </a:r>
          </a:p>
        </p:txBody>
      </p:sp>
    </p:spTree>
    <p:extLst>
      <p:ext uri="{BB962C8B-B14F-4D97-AF65-F5344CB8AC3E}">
        <p14:creationId xmlns:p14="http://schemas.microsoft.com/office/powerpoint/2010/main" val="276448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20000"/>
              <a:defRPr/>
            </a:pPr>
            <a:r>
              <a:rPr kumimoji="1" lang="en-US" sz="2400" dirty="0" smtClean="0">
                <a:hlinkClick r:id="rId3"/>
              </a:rPr>
              <a:t>http</a:t>
            </a:r>
            <a:r>
              <a:rPr kumimoji="1" lang="en-US" sz="2400" dirty="0">
                <a:hlinkClick r:id="rId3"/>
              </a:rPr>
              <a:t>://www2.ift.ulaval.ca/~</a:t>
            </a:r>
            <a:r>
              <a:rPr kumimoji="1" lang="en-US" sz="2400" dirty="0" smtClean="0">
                <a:hlinkClick r:id="rId3"/>
              </a:rPr>
              <a:t>chaib/IFT-4102-7025/public_html/Fichiers/Machine_Learning_in_Action.pdf</a:t>
            </a:r>
            <a:endParaRPr kumimoji="1" lang="en-US" sz="2400" dirty="0" smtClean="0"/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20000"/>
              <a:defRPr/>
            </a:pPr>
            <a:r>
              <a:rPr lang="en-US" sz="2400" dirty="0">
                <a:hlinkClick r:id="rId4"/>
              </a:rPr>
              <a:t>http://wwwusers.cs.umn.edu/~kumar/dmbook/</a:t>
            </a:r>
            <a:r>
              <a:rPr lang="en-US" sz="2400" dirty="0"/>
              <a:t>. 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20000"/>
              <a:defRPr/>
            </a:pPr>
            <a:r>
              <a:rPr lang="en-US" sz="2400" dirty="0">
                <a:hlinkClick r:id="rId5"/>
              </a:rPr>
              <a:t>ftp://ftp.aw.com/cseng/authors/tan</a:t>
            </a:r>
            <a:endParaRPr lang="en-US" sz="2400" dirty="0"/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20000"/>
              <a:defRPr/>
            </a:pPr>
            <a:r>
              <a:rPr kumimoji="1" lang="en-US" sz="2400" dirty="0">
                <a:hlinkClick r:id="rId6"/>
              </a:rPr>
              <a:t>http://web.ccsu.edu/datamining/resources.html</a:t>
            </a:r>
            <a:endParaRPr kumimoji="1" lang="en-US" sz="2400" dirty="0"/>
          </a:p>
          <a:p>
            <a:pPr marL="0" indent="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20000"/>
              <a:buNone/>
              <a:defRPr/>
            </a:pPr>
            <a:endParaRPr kumimoji="1" lang="en-US" sz="2400" dirty="0" smtClean="0"/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20000"/>
              <a:defRPr/>
            </a:pPr>
            <a:endParaRPr kumimoji="1" lang="en-US" sz="2400" dirty="0"/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20000"/>
              <a:defRPr/>
            </a:pPr>
            <a:endParaRPr kumimoji="1" lang="en-US" sz="2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DFA267"/>
                </a:solidFill>
              </a:rPr>
              <a:t>Resources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473B520-A9D1-472D-B234-C4032DD0E596}"/>
              </a:ext>
            </a:extLst>
          </p:cNvPr>
          <p:cNvCxnSpPr>
            <a:cxnSpLocks/>
          </p:cNvCxnSpPr>
          <p:nvPr/>
        </p:nvCxnSpPr>
        <p:spPr>
          <a:xfrm flipV="1">
            <a:off x="5448168" y="288730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C43E8D5-98D6-4BA6-B3EA-B5411DA566A9}"/>
              </a:ext>
            </a:extLst>
          </p:cNvPr>
          <p:cNvSpPr/>
          <p:nvPr/>
        </p:nvSpPr>
        <p:spPr>
          <a:xfrm>
            <a:off x="5460537" y="404973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mehala@pes.edu</a:t>
            </a:r>
            <a:endParaRPr lang="en-IN" sz="24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B436274-E913-46F7-B58F-E0B0713EC594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7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4B9092D-46D3-4724-A230-51F43D78A967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5E94C15-EFC4-4DC4-AE91-4D6631C438BE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828287AB-A481-4BDF-BE49-1BBA364237E1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C3328F7-E593-44F8-A55A-576E1E3E973D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xmlns="" id="{A88F3CC2-5C5B-4685-8D94-FFC4B5D64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74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4BAC35B-0C86-48BD-81AE-8629CCB2734E}"/>
              </a:ext>
            </a:extLst>
          </p:cNvPr>
          <p:cNvSpPr/>
          <p:nvPr/>
        </p:nvSpPr>
        <p:spPr>
          <a:xfrm>
            <a:off x="5448168" y="2049518"/>
            <a:ext cx="4603806" cy="66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7E8DF64-61DB-4438-8664-105788459AD2}"/>
              </a:ext>
            </a:extLst>
          </p:cNvPr>
          <p:cNvSpPr/>
          <p:nvPr/>
        </p:nvSpPr>
        <p:spPr>
          <a:xfrm>
            <a:off x="5448168" y="3128242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Dr. N MEHALA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916C8C7-6436-48A9-9CF7-1AAC7653EAAE}"/>
              </a:ext>
            </a:extLst>
          </p:cNvPr>
          <p:cNvSpPr/>
          <p:nvPr/>
        </p:nvSpPr>
        <p:spPr>
          <a:xfrm>
            <a:off x="5448168" y="3525847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</a:t>
            </a:r>
            <a:r>
              <a:rPr lang="en-US" sz="2400" dirty="0" smtClean="0"/>
              <a:t>Computer Science and </a:t>
            </a:r>
            <a:r>
              <a:rPr lang="en-US" sz="2400" dirty="0"/>
              <a:t>Engineering</a:t>
            </a:r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134760" y="455400"/>
              <a:ext cx="5545800" cy="3125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5400" y="446040"/>
                <a:ext cx="5564520" cy="314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950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DFA267"/>
                </a:solidFill>
              </a:rPr>
              <a:t>K-Means Clustering: Limitations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Content Placeholder 13"/>
          <p:cNvSpPr>
            <a:spLocks noGrp="1"/>
          </p:cNvSpPr>
          <p:nvPr>
            <p:ph idx="1"/>
          </p:nvPr>
        </p:nvSpPr>
        <p:spPr>
          <a:xfrm>
            <a:off x="62144" y="1352644"/>
            <a:ext cx="8229600" cy="51620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en-US" sz="2400" b="1" dirty="0"/>
              <a:t>Importance of Choosing Initial Centroids</a:t>
            </a:r>
            <a:endParaRPr lang="en-US" sz="2400" b="1" dirty="0" smtClean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9860"/>
            <a:ext cx="7916863" cy="4577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9860"/>
            <a:ext cx="7916863" cy="4577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9860"/>
            <a:ext cx="7916863" cy="4577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9860"/>
            <a:ext cx="7916863" cy="4577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9860"/>
            <a:ext cx="7916863" cy="4577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9860"/>
            <a:ext cx="7916863" cy="4577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32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DFA267"/>
                </a:solidFill>
              </a:rPr>
              <a:t>K-Means Clustering: Limitations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144" y="1352644"/>
            <a:ext cx="8229600" cy="51620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en-US" sz="2400" b="1" dirty="0"/>
              <a:t>Importance of Choosing Initial Centroids</a:t>
            </a:r>
            <a:endParaRPr lang="en-US" sz="2400" b="1" dirty="0" smtClean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68853"/>
            <a:ext cx="7916863" cy="498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68853"/>
            <a:ext cx="7916863" cy="498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68853"/>
            <a:ext cx="7916863" cy="498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68853"/>
            <a:ext cx="7916863" cy="498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68853"/>
            <a:ext cx="7916863" cy="498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10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DFA267"/>
                </a:solidFill>
              </a:rPr>
              <a:t>K-Means Clustering: Limitations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Content Placeholder 13"/>
          <p:cNvSpPr>
            <a:spLocks noGrp="1"/>
          </p:cNvSpPr>
          <p:nvPr>
            <p:ph idx="1"/>
          </p:nvPr>
        </p:nvSpPr>
        <p:spPr>
          <a:xfrm>
            <a:off x="62144" y="1352644"/>
            <a:ext cx="8229600" cy="51620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en-US" sz="2400" b="1" dirty="0"/>
              <a:t>Problems with Selecting Initial </a:t>
            </a:r>
            <a:r>
              <a:rPr lang="en-US" altLang="en-US" sz="2400" b="1" dirty="0" smtClean="0"/>
              <a:t>Points</a:t>
            </a:r>
          </a:p>
          <a:p>
            <a:pPr marL="533400" indent="-533400">
              <a:spcBef>
                <a:spcPct val="20000"/>
              </a:spcBef>
            </a:pPr>
            <a:r>
              <a:rPr lang="en-US" altLang="en-US" sz="2400" dirty="0"/>
              <a:t>If there are K ‘real’ clusters then the chance of selecting one centroid from each cluster is small. </a:t>
            </a:r>
          </a:p>
          <a:p>
            <a:pPr marL="990600" lvl="1" indent="-533400">
              <a:spcBef>
                <a:spcPct val="20000"/>
              </a:spcBef>
            </a:pPr>
            <a:r>
              <a:rPr lang="en-US" altLang="en-US" dirty="0"/>
              <a:t>Chance is relatively small when K is large</a:t>
            </a:r>
          </a:p>
          <a:p>
            <a:pPr marL="990600" lvl="1" indent="-533400">
              <a:spcBef>
                <a:spcPct val="20000"/>
              </a:spcBef>
            </a:pPr>
            <a:r>
              <a:rPr lang="en-US" altLang="en-US" dirty="0"/>
              <a:t>If clusters are the same size, n, </a:t>
            </a:r>
            <a:r>
              <a:rPr lang="en-US" altLang="en-US" dirty="0" smtClean="0"/>
              <a:t>then</a:t>
            </a:r>
            <a:endParaRPr lang="en-US" altLang="en-US" dirty="0"/>
          </a:p>
          <a:p>
            <a:pPr marL="990600" lvl="1" indent="-533400">
              <a:spcBef>
                <a:spcPct val="20000"/>
              </a:spcBef>
              <a:buNone/>
            </a:pP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 smtClean="0"/>
          </a:p>
          <a:p>
            <a:pPr marL="990600" lvl="1" indent="-533400">
              <a:spcBef>
                <a:spcPct val="20000"/>
              </a:spcBef>
            </a:pPr>
            <a:r>
              <a:rPr lang="en-US" altLang="en-US" dirty="0" smtClean="0"/>
              <a:t>For example, if K = 10, then probability = 10!/10</a:t>
            </a:r>
            <a:r>
              <a:rPr lang="en-US" altLang="en-US" baseline="30000" dirty="0" smtClean="0"/>
              <a:t>10</a:t>
            </a:r>
            <a:r>
              <a:rPr lang="en-US" altLang="en-US" dirty="0" smtClean="0"/>
              <a:t> = 0.00036</a:t>
            </a:r>
          </a:p>
          <a:p>
            <a:pPr marL="990600" lvl="1" indent="-533400">
              <a:spcBef>
                <a:spcPct val="20000"/>
              </a:spcBef>
            </a:pPr>
            <a:r>
              <a:rPr lang="en-US" altLang="en-US" dirty="0" smtClean="0"/>
              <a:t>Sometimes </a:t>
            </a:r>
            <a:r>
              <a:rPr lang="en-US" altLang="en-US" dirty="0"/>
              <a:t>the initial centroids will readjust themselves in ‘right’ way, and sometimes they don’t</a:t>
            </a:r>
          </a:p>
          <a:p>
            <a:pPr marL="0" indent="0" algn="just">
              <a:buNone/>
            </a:pPr>
            <a:endParaRPr lang="en-US" sz="2400" b="1" dirty="0" smtClean="0"/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614770"/>
              </p:ext>
            </p:extLst>
          </p:nvPr>
        </p:nvGraphicFramePr>
        <p:xfrm>
          <a:off x="290744" y="3440596"/>
          <a:ext cx="8001000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name="Bitmap Image" r:id="rId4" imgW="9259102" imgH="960203" progId="Paint.Picture">
                  <p:embed/>
                </p:oleObj>
              </mc:Choice>
              <mc:Fallback>
                <p:oleObj name="Bitmap Image" r:id="rId4" imgW="9259102" imgH="96020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744" y="3440596"/>
                        <a:ext cx="8001000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213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DFA267"/>
                </a:solidFill>
              </a:rPr>
              <a:t>Solutions to Initial Centroids Problem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Content Placeholder 13"/>
          <p:cNvSpPr>
            <a:spLocks noGrp="1"/>
          </p:cNvSpPr>
          <p:nvPr>
            <p:ph idx="1"/>
          </p:nvPr>
        </p:nvSpPr>
        <p:spPr>
          <a:xfrm>
            <a:off x="62144" y="1352644"/>
            <a:ext cx="8229600" cy="516209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400" dirty="0"/>
              <a:t>Multiple runs</a:t>
            </a:r>
          </a:p>
          <a:p>
            <a:pPr lvl="1">
              <a:defRPr/>
            </a:pPr>
            <a:r>
              <a:rPr lang="en-US" dirty="0"/>
              <a:t>Helps, but probability is not on </a:t>
            </a:r>
            <a:r>
              <a:rPr lang="en-US" dirty="0" smtClean="0"/>
              <a:t>our </a:t>
            </a:r>
            <a:r>
              <a:rPr lang="en-US" dirty="0"/>
              <a:t>side</a:t>
            </a:r>
          </a:p>
          <a:p>
            <a:pPr>
              <a:defRPr/>
            </a:pPr>
            <a:r>
              <a:rPr lang="en-US" sz="2400" dirty="0"/>
              <a:t>Sample and use hierarchical clustering to determine initial centroids</a:t>
            </a:r>
          </a:p>
          <a:p>
            <a:pPr>
              <a:defRPr/>
            </a:pPr>
            <a:r>
              <a:rPr lang="en-US" sz="2400" dirty="0"/>
              <a:t>Select more than k initial centroids and then select among these initial centroids</a:t>
            </a:r>
          </a:p>
          <a:p>
            <a:pPr lvl="1">
              <a:defRPr/>
            </a:pPr>
            <a:r>
              <a:rPr lang="en-US" dirty="0"/>
              <a:t>Select most widely separated</a:t>
            </a:r>
          </a:p>
          <a:p>
            <a:pPr>
              <a:defRPr/>
            </a:pPr>
            <a:r>
              <a:rPr lang="en-US" sz="2400" dirty="0" err="1"/>
              <a:t>Postprocessing</a:t>
            </a:r>
            <a:endParaRPr lang="en-US" sz="2400" dirty="0"/>
          </a:p>
          <a:p>
            <a:pPr>
              <a:defRPr/>
            </a:pPr>
            <a:r>
              <a:rPr lang="en-US" sz="2400" dirty="0"/>
              <a:t>Generate a larger number of clusters and then perform a hierarchical clustering</a:t>
            </a:r>
          </a:p>
          <a:p>
            <a:pPr>
              <a:defRPr/>
            </a:pPr>
            <a:r>
              <a:rPr lang="en-US" sz="2400" dirty="0"/>
              <a:t>Bisecting K-means</a:t>
            </a:r>
          </a:p>
          <a:p>
            <a:pPr lvl="1">
              <a:defRPr/>
            </a:pPr>
            <a:r>
              <a:rPr lang="en-US" dirty="0"/>
              <a:t>Not as susceptible to initialization issues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10760" y="0"/>
              <a:ext cx="11484000" cy="6840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400" y="-9360"/>
                <a:ext cx="11502720" cy="685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756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8|9.1|3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E5AA98F8770640BD118009C1F290C9" ma:contentTypeVersion="3" ma:contentTypeDescription="Create a new document." ma:contentTypeScope="" ma:versionID="da2595571a56f6a7b4b73b0249c17f92">
  <xsd:schema xmlns:xsd="http://www.w3.org/2001/XMLSchema" xmlns:xs="http://www.w3.org/2001/XMLSchema" xmlns:p="http://schemas.microsoft.com/office/2006/metadata/properties" xmlns:ns2="ff9c1de0-9162-4dca-a67d-0018a8076cd2" targetNamespace="http://schemas.microsoft.com/office/2006/metadata/properties" ma:root="true" ma:fieldsID="767a0cbc573b3b1d391a92a0f6629191" ns2:_="">
    <xsd:import namespace="ff9c1de0-9162-4dca-a67d-0018a8076c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9c1de0-9162-4dca-a67d-0018a8076c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6D436DE-0823-4C44-9867-DEECC88F87C2}"/>
</file>

<file path=customXml/itemProps2.xml><?xml version="1.0" encoding="utf-8"?>
<ds:datastoreItem xmlns:ds="http://schemas.openxmlformats.org/officeDocument/2006/customXml" ds:itemID="{90985C8B-C3A9-41D9-8FF1-68FEDBD609D6}"/>
</file>

<file path=customXml/itemProps3.xml><?xml version="1.0" encoding="utf-8"?>
<ds:datastoreItem xmlns:ds="http://schemas.openxmlformats.org/officeDocument/2006/customXml" ds:itemID="{033455D7-E586-400E-BC55-C60E072F7976}"/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1657</Words>
  <Application>Microsoft Office PowerPoint</Application>
  <PresentationFormat>Widescreen</PresentationFormat>
  <Paragraphs>320</Paragraphs>
  <Slides>51</Slides>
  <Notes>1</Notes>
  <HiddenSlides>4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51</vt:i4>
      </vt:variant>
    </vt:vector>
  </HeadingPairs>
  <TitlesOfParts>
    <vt:vector size="66" baseType="lpstr">
      <vt:lpstr>MS PGothic</vt:lpstr>
      <vt:lpstr>Arial</vt:lpstr>
      <vt:lpstr>Calibri</vt:lpstr>
      <vt:lpstr>Calibri Light</vt:lpstr>
      <vt:lpstr>Cambria</vt:lpstr>
      <vt:lpstr>CMMI10</vt:lpstr>
      <vt:lpstr>cmr10</vt:lpstr>
      <vt:lpstr>CMR7</vt:lpstr>
      <vt:lpstr>Symbol</vt:lpstr>
      <vt:lpstr>Times New Roman</vt:lpstr>
      <vt:lpstr>Office Theme</vt:lpstr>
      <vt:lpstr>Bitmap Image</vt:lpstr>
      <vt:lpstr>Equation</vt:lpstr>
      <vt:lpstr>VISIO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Venkataram</dc:creator>
  <cp:lastModifiedBy>Windows User</cp:lastModifiedBy>
  <cp:revision>67</cp:revision>
  <dcterms:created xsi:type="dcterms:W3CDTF">2020-06-03T14:19:11Z</dcterms:created>
  <dcterms:modified xsi:type="dcterms:W3CDTF">2020-10-22T11:06:32Z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0x010100A9E5AA98F8770640BD118009C1F290C9</vt:lpwstr>
  </property>
</Properties>
</file>